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416" r:id="rId2"/>
    <p:sldId id="417" r:id="rId3"/>
    <p:sldId id="419" r:id="rId4"/>
    <p:sldId id="420" r:id="rId5"/>
    <p:sldId id="422" r:id="rId6"/>
    <p:sldId id="340" r:id="rId7"/>
    <p:sldId id="341" r:id="rId8"/>
    <p:sldId id="342" r:id="rId9"/>
    <p:sldId id="343" r:id="rId10"/>
    <p:sldId id="344" r:id="rId11"/>
    <p:sldId id="345" r:id="rId12"/>
    <p:sldId id="346" r:id="rId13"/>
    <p:sldId id="384" r:id="rId14"/>
    <p:sldId id="348" r:id="rId15"/>
    <p:sldId id="349" r:id="rId16"/>
    <p:sldId id="350" r:id="rId17"/>
    <p:sldId id="415" r:id="rId18"/>
    <p:sldId id="351" r:id="rId19"/>
    <p:sldId id="355" r:id="rId20"/>
    <p:sldId id="356" r:id="rId21"/>
    <p:sldId id="357" r:id="rId22"/>
    <p:sldId id="358" r:id="rId23"/>
    <p:sldId id="359" r:id="rId24"/>
    <p:sldId id="360" r:id="rId25"/>
    <p:sldId id="361" r:id="rId26"/>
    <p:sldId id="362" r:id="rId27"/>
    <p:sldId id="385" r:id="rId28"/>
    <p:sldId id="387" r:id="rId29"/>
  </p:sldIdLst>
  <p:sldSz cx="16256000" cy="9144000"/>
  <p:notesSz cx="6858000" cy="9144000"/>
  <p:defaultTextStyle>
    <a:lvl1pPr algn="ctr" defTabSz="546100">
      <a:defRPr sz="3800">
        <a:latin typeface="+mn-lt"/>
        <a:ea typeface="+mn-ea"/>
        <a:cs typeface="+mn-cs"/>
        <a:sym typeface="Gill Sans"/>
      </a:defRPr>
    </a:lvl1pPr>
    <a:lvl2pPr indent="342900" algn="ctr" defTabSz="546100">
      <a:defRPr sz="3800">
        <a:latin typeface="+mn-lt"/>
        <a:ea typeface="+mn-ea"/>
        <a:cs typeface="+mn-cs"/>
        <a:sym typeface="Gill Sans"/>
      </a:defRPr>
    </a:lvl2pPr>
    <a:lvl3pPr indent="685800" algn="ctr" defTabSz="546100">
      <a:defRPr sz="3800">
        <a:latin typeface="+mn-lt"/>
        <a:ea typeface="+mn-ea"/>
        <a:cs typeface="+mn-cs"/>
        <a:sym typeface="Gill Sans"/>
      </a:defRPr>
    </a:lvl3pPr>
    <a:lvl4pPr indent="1028700" algn="ctr" defTabSz="546100">
      <a:defRPr sz="3800">
        <a:latin typeface="+mn-lt"/>
        <a:ea typeface="+mn-ea"/>
        <a:cs typeface="+mn-cs"/>
        <a:sym typeface="Gill Sans"/>
      </a:defRPr>
    </a:lvl4pPr>
    <a:lvl5pPr indent="1371600" algn="ctr" defTabSz="546100">
      <a:defRPr sz="3800">
        <a:latin typeface="+mn-lt"/>
        <a:ea typeface="+mn-ea"/>
        <a:cs typeface="+mn-cs"/>
        <a:sym typeface="Gill Sans"/>
      </a:defRPr>
    </a:lvl5pPr>
    <a:lvl6pPr indent="1714500" algn="ctr" defTabSz="546100">
      <a:defRPr sz="3800">
        <a:latin typeface="+mn-lt"/>
        <a:ea typeface="+mn-ea"/>
        <a:cs typeface="+mn-cs"/>
        <a:sym typeface="Gill Sans"/>
      </a:defRPr>
    </a:lvl6pPr>
    <a:lvl7pPr indent="2057400" algn="ctr" defTabSz="546100">
      <a:defRPr sz="3800">
        <a:latin typeface="+mn-lt"/>
        <a:ea typeface="+mn-ea"/>
        <a:cs typeface="+mn-cs"/>
        <a:sym typeface="Gill Sans"/>
      </a:defRPr>
    </a:lvl7pPr>
    <a:lvl8pPr indent="2400300" algn="ctr" defTabSz="546100">
      <a:defRPr sz="3800">
        <a:latin typeface="+mn-lt"/>
        <a:ea typeface="+mn-ea"/>
        <a:cs typeface="+mn-cs"/>
        <a:sym typeface="Gill Sans"/>
      </a:defRPr>
    </a:lvl8pPr>
    <a:lvl9pPr indent="2743200" algn="ctr" defTabSz="546100">
      <a:defRPr sz="3800">
        <a:latin typeface="+mn-lt"/>
        <a:ea typeface="+mn-ea"/>
        <a:cs typeface="+mn-cs"/>
        <a:sym typeface="Gill Sans"/>
      </a:defRPr>
    </a:lvl9pPr>
  </p:defaultTextStyle>
  <p:extLst>
    <p:ext uri="{EFAFB233-063F-42B5-8137-9DF3F51BA10A}">
      <p15:sldGuideLst xmlns:p15="http://schemas.microsoft.com/office/powerpoint/2012/main">
        <p15:guide id="1" orient="horz" pos="2880">
          <p15:clr>
            <a:srgbClr val="A4A3A4"/>
          </p15:clr>
        </p15:guide>
        <p15:guide id="2" pos="5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76"/>
    <p:restoredTop sz="95578" autoAdjust="0"/>
  </p:normalViewPr>
  <p:slideViewPr>
    <p:cSldViewPr snapToGrid="0" snapToObjects="1">
      <p:cViewPr varScale="1">
        <p:scale>
          <a:sx n="102" d="100"/>
          <a:sy n="102" d="100"/>
        </p:scale>
        <p:origin x="224" y="432"/>
      </p:cViewPr>
      <p:guideLst>
        <p:guide orient="horz" pos="2880"/>
        <p:guide pos="5120"/>
      </p:guideLst>
    </p:cSldViewPr>
  </p:slideViewPr>
  <p:notesTextViewPr>
    <p:cViewPr>
      <p:scale>
        <a:sx n="100" d="100"/>
        <a:sy n="100" d="100"/>
      </p:scale>
      <p:origin x="0" y="0"/>
    </p:cViewPr>
  </p:notesTextViewPr>
  <p:sorterViewPr>
    <p:cViewPr>
      <p:scale>
        <a:sx n="66" d="100"/>
        <a:sy n="66" d="100"/>
      </p:scale>
      <p:origin x="0" y="15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3" name="Shape 33"/>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34" name="Shape 34"/>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235535167"/>
      </p:ext>
    </p:extLst>
  </p:cSld>
  <p:clrMap bg1="lt1" tx1="dk1" bg2="lt2" tx2="dk2" accent1="accent1" accent2="accent2" accent3="accent3" accent4="accent4" accent5="accent5" accent6="accent6" hlink="hlink" folHlink="folHlink"/>
  <p:notesStyle>
    <a:lvl1pPr defTabSz="546100">
      <a:defRPr sz="2200">
        <a:latin typeface="Lucida Grande"/>
        <a:ea typeface="Lucida Grande"/>
        <a:cs typeface="Lucida Grande"/>
        <a:sym typeface="Lucida Grande"/>
      </a:defRPr>
    </a:lvl1pPr>
    <a:lvl2pPr indent="228600" defTabSz="546100">
      <a:defRPr sz="2200">
        <a:latin typeface="Lucida Grande"/>
        <a:ea typeface="Lucida Grande"/>
        <a:cs typeface="Lucida Grande"/>
        <a:sym typeface="Lucida Grande"/>
      </a:defRPr>
    </a:lvl2pPr>
    <a:lvl3pPr indent="457200" defTabSz="546100">
      <a:defRPr sz="2200">
        <a:latin typeface="Lucida Grande"/>
        <a:ea typeface="Lucida Grande"/>
        <a:cs typeface="Lucida Grande"/>
        <a:sym typeface="Lucida Grande"/>
      </a:defRPr>
    </a:lvl3pPr>
    <a:lvl4pPr indent="685800" defTabSz="546100">
      <a:defRPr sz="2200">
        <a:latin typeface="Lucida Grande"/>
        <a:ea typeface="Lucida Grande"/>
        <a:cs typeface="Lucida Grande"/>
        <a:sym typeface="Lucida Grande"/>
      </a:defRPr>
    </a:lvl4pPr>
    <a:lvl5pPr indent="914400" defTabSz="546100">
      <a:defRPr sz="2200">
        <a:latin typeface="Lucida Grande"/>
        <a:ea typeface="Lucida Grande"/>
        <a:cs typeface="Lucida Grande"/>
        <a:sym typeface="Lucida Grande"/>
      </a:defRPr>
    </a:lvl5pPr>
    <a:lvl6pPr indent="1143000" defTabSz="546100">
      <a:defRPr sz="2200">
        <a:latin typeface="Lucida Grande"/>
        <a:ea typeface="Lucida Grande"/>
        <a:cs typeface="Lucida Grande"/>
        <a:sym typeface="Lucida Grande"/>
      </a:defRPr>
    </a:lvl6pPr>
    <a:lvl7pPr indent="1371600" defTabSz="546100">
      <a:defRPr sz="2200">
        <a:latin typeface="Lucida Grande"/>
        <a:ea typeface="Lucida Grande"/>
        <a:cs typeface="Lucida Grande"/>
        <a:sym typeface="Lucida Grande"/>
      </a:defRPr>
    </a:lvl7pPr>
    <a:lvl8pPr indent="1600200" defTabSz="546100">
      <a:defRPr sz="2200">
        <a:latin typeface="Lucida Grande"/>
        <a:ea typeface="Lucida Grande"/>
        <a:cs typeface="Lucida Grande"/>
        <a:sym typeface="Lucida Grande"/>
      </a:defRPr>
    </a:lvl8pPr>
    <a:lvl9pPr indent="1828800" defTabSz="54610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Shape 39"/>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40" name="Shape 40"/>
          <p:cNvSpPr>
            <a:spLocks noGrp="1"/>
          </p:cNvSpPr>
          <p:nvPr>
            <p:ph type="body" sz="quarter" idx="1"/>
          </p:nvPr>
        </p:nvSpPr>
        <p:spPr>
          <a:prstGeom prst="rect">
            <a:avLst/>
          </a:prstGeom>
        </p:spPr>
        <p:txBody>
          <a:bodyPr/>
          <a:lstStyle>
            <a:lvl1pPr defTabSz="431800">
              <a:defRPr sz="1100">
                <a:latin typeface="Helvetica"/>
                <a:ea typeface="Helvetica"/>
                <a:cs typeface="Helvetica"/>
                <a:sym typeface="Helvetica"/>
              </a:defRPr>
            </a:lvl1pPr>
          </a:lstStyle>
          <a:p>
            <a:pPr lvl="0">
              <a:defRPr sz="1800"/>
            </a:pPr>
            <a:endParaRPr sz="1100" dirty="0"/>
          </a:p>
        </p:txBody>
      </p:sp>
    </p:spTree>
    <p:extLst>
      <p:ext uri="{BB962C8B-B14F-4D97-AF65-F5344CB8AC3E}">
        <p14:creationId xmlns:p14="http://schemas.microsoft.com/office/powerpoint/2010/main" val="2530987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3884613" y="8685213"/>
            <a:ext cx="2971800" cy="457200"/>
          </a:xfrm>
          <a:prstGeom prst="rect">
            <a:avLst/>
          </a:prstGeom>
        </p:spPr>
        <p:txBody>
          <a:bodyPr/>
          <a:lstStyle/>
          <a:p>
            <a:pPr>
              <a:defRPr/>
            </a:pPr>
            <a:fld id="{5D4792BA-9DBB-9C4D-9B04-7234DCBBA206}" type="slidenum">
              <a:rPr lang="en-US"/>
              <a:pPr>
                <a:defRPr/>
              </a:pPr>
              <a:t>24</a:t>
            </a:fld>
            <a:endParaRPr lang="en-US"/>
          </a:p>
        </p:txBody>
      </p:sp>
      <p:sp>
        <p:nvSpPr>
          <p:cNvPr id="120834"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120835" name="Rectangle 3"/>
          <p:cNvSpPr>
            <a:spLocks noGrp="1" noChangeArrowheads="1"/>
          </p:cNvSpPr>
          <p:nvPr>
            <p:ph type="body" idx="1"/>
          </p:nvPr>
        </p:nvSpPr>
        <p:spPr/>
        <p:txBody>
          <a:bodyPr/>
          <a:lstStyle/>
          <a:p>
            <a:pPr>
              <a:defRPr/>
            </a:pPr>
            <a:endParaRPr lang="en-US" dirty="0"/>
          </a:p>
        </p:txBody>
      </p:sp>
    </p:spTree>
    <p:extLst>
      <p:ext uri="{BB962C8B-B14F-4D97-AF65-F5344CB8AC3E}">
        <p14:creationId xmlns:p14="http://schemas.microsoft.com/office/powerpoint/2010/main" val="19668905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3884613" y="8685213"/>
            <a:ext cx="2971800" cy="457200"/>
          </a:xfrm>
          <a:prstGeom prst="rect">
            <a:avLst/>
          </a:prstGeom>
        </p:spPr>
        <p:txBody>
          <a:bodyPr/>
          <a:lstStyle/>
          <a:p>
            <a:pPr>
              <a:defRPr/>
            </a:pPr>
            <a:fld id="{5D4792BA-9DBB-9C4D-9B04-7234DCBBA206}" type="slidenum">
              <a:rPr lang="en-US"/>
              <a:pPr>
                <a:defRPr/>
              </a:pPr>
              <a:t>25</a:t>
            </a:fld>
            <a:endParaRPr lang="en-US"/>
          </a:p>
        </p:txBody>
      </p:sp>
      <p:sp>
        <p:nvSpPr>
          <p:cNvPr id="120834"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120835" name="Rectangle 3"/>
          <p:cNvSpPr>
            <a:spLocks noGrp="1" noChangeArrowheads="1"/>
          </p:cNvSpPr>
          <p:nvPr>
            <p:ph type="body" idx="1"/>
          </p:nvPr>
        </p:nvSpPr>
        <p:spPr/>
        <p:txBody>
          <a:bodyPr/>
          <a:lstStyle/>
          <a:p>
            <a:pPr>
              <a:defRPr/>
            </a:pPr>
            <a:endParaRPr lang="en-US" dirty="0"/>
          </a:p>
        </p:txBody>
      </p:sp>
    </p:spTree>
    <p:extLst>
      <p:ext uri="{BB962C8B-B14F-4D97-AF65-F5344CB8AC3E}">
        <p14:creationId xmlns:p14="http://schemas.microsoft.com/office/powerpoint/2010/main" val="13137291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3884613" y="8685213"/>
            <a:ext cx="2971800" cy="457200"/>
          </a:xfrm>
          <a:prstGeom prst="rect">
            <a:avLst/>
          </a:prstGeom>
        </p:spPr>
        <p:txBody>
          <a:bodyPr/>
          <a:lstStyle/>
          <a:p>
            <a:pPr>
              <a:defRPr/>
            </a:pPr>
            <a:fld id="{84EFC4F6-BAC9-7B49-8D69-496DDBF401C9}" type="slidenum">
              <a:rPr lang="en-US"/>
              <a:pPr>
                <a:defRPr/>
              </a:pPr>
              <a:t>28</a:t>
            </a:fld>
            <a:endParaRPr lang="en-US"/>
          </a:p>
        </p:txBody>
      </p:sp>
      <p:sp>
        <p:nvSpPr>
          <p:cNvPr id="122882"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122883" name="Rectangle 3"/>
          <p:cNvSpPr>
            <a:spLocks noGrp="1" noChangeArrowheads="1"/>
          </p:cNvSpPr>
          <p:nvPr>
            <p:ph type="body" idx="1"/>
          </p:nvPr>
        </p:nvSpPr>
        <p:spPr/>
        <p:txBody>
          <a:bodyPr/>
          <a:lstStyle/>
          <a:p>
            <a:pPr>
              <a:defRPr/>
            </a:pPr>
            <a:endParaRPr lang="en-US" dirty="0"/>
          </a:p>
        </p:txBody>
      </p:sp>
    </p:spTree>
    <p:extLst>
      <p:ext uri="{BB962C8B-B14F-4D97-AF65-F5344CB8AC3E}">
        <p14:creationId xmlns:p14="http://schemas.microsoft.com/office/powerpoint/2010/main" val="1663390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0EF12121-2346-5346-AE76-6F66789501E7}" type="slidenum">
              <a:rPr lang="en-US" smtClean="0"/>
              <a:t>2</a:t>
            </a:fld>
            <a:endParaRPr lang="en-US"/>
          </a:p>
        </p:txBody>
      </p:sp>
    </p:spTree>
    <p:extLst>
      <p:ext uri="{BB962C8B-B14F-4D97-AF65-F5344CB8AC3E}">
        <p14:creationId xmlns:p14="http://schemas.microsoft.com/office/powerpoint/2010/main" val="2964596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25000"/>
              <a:t>In packet switching, there is no dedicated circuit to carry our data. Instead, we send a block of data by adding a header to it, and call it a packet. The header contains the address of where the packet is going, just like an envelope tells the post office where to send a letter. </a:t>
            </a:r>
            <a:endParaRPr lang="en-US"/>
          </a:p>
          <a:p>
            <a:r>
              <a:rPr lang="en-US" baseline="-25000"/>
              <a:t>&lt;click to send packet on link&gt;</a:t>
            </a:r>
            <a:r>
              <a:rPr lang="en-US"/>
              <a:t>  </a:t>
            </a:r>
            <a:r>
              <a:rPr lang="en-US" baseline="-25000"/>
              <a:t>A packet switched network consists of end-hosts, links, and packet switches. When we send a packet, it is routed hop-by-hop to its destination. Each packet switch lookups the address in the packet header in its local forwarding table. </a:t>
            </a:r>
            <a:endParaRPr lang="en-US"/>
          </a:p>
          <a:p>
            <a:r>
              <a:rPr lang="en-US" baseline="-25000"/>
              <a:t>For example, this packet is addressed to B. When we transmit it, the first router looks up address B in its local table, and sees that switch S2 is the next hop. S2 and S4 do the same thing, and the packet is eventually delivered to B.In the Internet there are several different types of packet switches. Some of them are called routers or gateways, while others are called Ethernet switches. We’ll learn more about each of them later. At this stage you just need to know that they are both types of packet switch, and they forward packets based on the destination address in the header. </a:t>
            </a:r>
            <a:endParaRPr lang="en-US"/>
          </a:p>
        </p:txBody>
      </p:sp>
      <p:sp>
        <p:nvSpPr>
          <p:cNvPr id="4" name="Slide Number Placeholder 3"/>
          <p:cNvSpPr>
            <a:spLocks noGrp="1"/>
          </p:cNvSpPr>
          <p:nvPr>
            <p:ph type="sldNum" sz="quarter" idx="5"/>
          </p:nvPr>
        </p:nvSpPr>
        <p:spPr>
          <a:xfrm>
            <a:off x="3884613" y="8685213"/>
            <a:ext cx="2971800" cy="457200"/>
          </a:xfrm>
          <a:prstGeom prst="rect">
            <a:avLst/>
          </a:prstGeom>
        </p:spPr>
        <p:txBody>
          <a:bodyPr/>
          <a:lstStyle/>
          <a:p>
            <a:pPr>
              <a:defRPr/>
            </a:pPr>
            <a:fld id="{FC20D976-9A49-614C-8596-19985480A26A}" type="slidenum">
              <a:rPr lang="en-US" smtClean="0"/>
              <a:pPr>
                <a:defRPr/>
              </a:pPr>
              <a:t>3</a:t>
            </a:fld>
            <a:endParaRPr lang="en-US"/>
          </a:p>
        </p:txBody>
      </p:sp>
    </p:spTree>
    <p:extLst>
      <p:ext uri="{BB962C8B-B14F-4D97-AF65-F5344CB8AC3E}">
        <p14:creationId xmlns:p14="http://schemas.microsoft.com/office/powerpoint/2010/main" val="32540515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7"/>
          <p:cNvSpPr>
            <a:spLocks noGrp="1" noChangeArrowheads="1"/>
          </p:cNvSpPr>
          <p:nvPr>
            <p:ph type="sldNum" sz="quarter" idx="5"/>
          </p:nvPr>
        </p:nvSpPr>
        <p:spPr>
          <a:xfrm>
            <a:off x="3884613" y="8685213"/>
            <a:ext cx="2971800" cy="4572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05475" eaLnBrk="0" hangingPunct="0">
              <a:defRPr sz="1900" b="1">
                <a:solidFill>
                  <a:schemeClr val="tx1"/>
                </a:solidFill>
                <a:latin typeface="Courier New" charset="0"/>
                <a:ea typeface="ＭＳ Ｐゴシック" charset="0"/>
                <a:cs typeface="ＭＳ Ｐゴシック" charset="0"/>
              </a:defRPr>
            </a:lvl1pPr>
            <a:lvl2pPr marL="702756" indent="-270291" defTabSz="905475" eaLnBrk="0" hangingPunct="0">
              <a:defRPr sz="1900" b="1">
                <a:solidFill>
                  <a:schemeClr val="tx1"/>
                </a:solidFill>
                <a:latin typeface="Courier New" charset="0"/>
                <a:ea typeface="ＭＳ Ｐゴシック" charset="0"/>
              </a:defRPr>
            </a:lvl2pPr>
            <a:lvl3pPr marL="1081164" indent="-216233" defTabSz="905475" eaLnBrk="0" hangingPunct="0">
              <a:defRPr sz="1900" b="1">
                <a:solidFill>
                  <a:schemeClr val="tx1"/>
                </a:solidFill>
                <a:latin typeface="Courier New" charset="0"/>
                <a:ea typeface="ＭＳ Ｐゴシック" charset="0"/>
              </a:defRPr>
            </a:lvl3pPr>
            <a:lvl4pPr marL="1513629" indent="-216233" defTabSz="905475" eaLnBrk="0" hangingPunct="0">
              <a:defRPr sz="1900" b="1">
                <a:solidFill>
                  <a:schemeClr val="tx1"/>
                </a:solidFill>
                <a:latin typeface="Courier New" charset="0"/>
                <a:ea typeface="ＭＳ Ｐゴシック" charset="0"/>
              </a:defRPr>
            </a:lvl4pPr>
            <a:lvl5pPr marL="1946095" indent="-216233" defTabSz="905475" eaLnBrk="0" hangingPunct="0">
              <a:defRPr sz="1900" b="1">
                <a:solidFill>
                  <a:schemeClr val="tx1"/>
                </a:solidFill>
                <a:latin typeface="Courier New" charset="0"/>
                <a:ea typeface="ＭＳ Ｐゴシック" charset="0"/>
              </a:defRPr>
            </a:lvl5pPr>
            <a:lvl6pPr marL="2378560" indent="-216233" algn="r" defTabSz="905475" eaLnBrk="0" fontAlgn="base" hangingPunct="0">
              <a:spcBef>
                <a:spcPct val="0"/>
              </a:spcBef>
              <a:spcAft>
                <a:spcPct val="0"/>
              </a:spcAft>
              <a:defRPr sz="1900" b="1">
                <a:solidFill>
                  <a:schemeClr val="tx1"/>
                </a:solidFill>
                <a:latin typeface="Courier New" charset="0"/>
                <a:ea typeface="ＭＳ Ｐゴシック" charset="0"/>
              </a:defRPr>
            </a:lvl6pPr>
            <a:lvl7pPr marL="2811026" indent="-216233" algn="r" defTabSz="905475" eaLnBrk="0" fontAlgn="base" hangingPunct="0">
              <a:spcBef>
                <a:spcPct val="0"/>
              </a:spcBef>
              <a:spcAft>
                <a:spcPct val="0"/>
              </a:spcAft>
              <a:defRPr sz="1900" b="1">
                <a:solidFill>
                  <a:schemeClr val="tx1"/>
                </a:solidFill>
                <a:latin typeface="Courier New" charset="0"/>
                <a:ea typeface="ＭＳ Ｐゴシック" charset="0"/>
              </a:defRPr>
            </a:lvl7pPr>
            <a:lvl8pPr marL="3243491" indent="-216233" algn="r" defTabSz="905475" eaLnBrk="0" fontAlgn="base" hangingPunct="0">
              <a:spcBef>
                <a:spcPct val="0"/>
              </a:spcBef>
              <a:spcAft>
                <a:spcPct val="0"/>
              </a:spcAft>
              <a:defRPr sz="1900" b="1">
                <a:solidFill>
                  <a:schemeClr val="tx1"/>
                </a:solidFill>
                <a:latin typeface="Courier New" charset="0"/>
                <a:ea typeface="ＭＳ Ｐゴシック" charset="0"/>
              </a:defRPr>
            </a:lvl8pPr>
            <a:lvl9pPr marL="3675957" indent="-216233" algn="r" defTabSz="905475" eaLnBrk="0" fontAlgn="base" hangingPunct="0">
              <a:spcBef>
                <a:spcPct val="0"/>
              </a:spcBef>
              <a:spcAft>
                <a:spcPct val="0"/>
              </a:spcAft>
              <a:defRPr sz="1900" b="1">
                <a:solidFill>
                  <a:schemeClr val="tx1"/>
                </a:solidFill>
                <a:latin typeface="Courier New" charset="0"/>
                <a:ea typeface="ＭＳ Ｐゴシック" charset="0"/>
              </a:defRPr>
            </a:lvl9pPr>
          </a:lstStyle>
          <a:p>
            <a:pPr eaLnBrk="1" hangingPunct="1"/>
            <a:fld id="{AA40FC15-9726-1A47-AF7D-B59B2A65FBC5}" type="slidenum">
              <a:rPr lang="en-US" sz="1200" b="0">
                <a:latin typeface="Times New Roman" charset="0"/>
              </a:rPr>
              <a:pPr eaLnBrk="1" hangingPunct="1"/>
              <a:t>6</a:t>
            </a:fld>
            <a:endParaRPr lang="en-US" sz="1200" b="0">
              <a:latin typeface="Times New Roman" charset="0"/>
            </a:endParaRPr>
          </a:p>
        </p:txBody>
      </p:sp>
      <p:sp>
        <p:nvSpPr>
          <p:cNvPr id="89090" name="Rectangle 2"/>
          <p:cNvSpPr>
            <a:spLocks noGrp="1" noRot="1" noChangeAspect="1" noChangeArrowheads="1"/>
          </p:cNvSpPr>
          <p:nvPr>
            <p:ph type="sldImg"/>
          </p:nvPr>
        </p:nvSpPr>
        <p:spPr>
          <a:xfrm>
            <a:off x="381000" y="685800"/>
            <a:ext cx="6096000" cy="3429000"/>
          </a:xfrm>
          <a:solidFill>
            <a:srgbClr val="FFFFFF"/>
          </a:solidFill>
          <a:ln/>
        </p:spPr>
      </p:sp>
      <p:sp>
        <p:nvSpPr>
          <p:cNvPr id="89091"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endParaRPr lang="en-US">
              <a:ea typeface="ＭＳ Ｐゴシック" charset="0"/>
              <a:cs typeface="ＭＳ Ｐゴシック" charset="0"/>
            </a:endParaRPr>
          </a:p>
        </p:txBody>
      </p:sp>
    </p:spTree>
    <p:extLst>
      <p:ext uri="{BB962C8B-B14F-4D97-AF65-F5344CB8AC3E}">
        <p14:creationId xmlns:p14="http://schemas.microsoft.com/office/powerpoint/2010/main" val="841746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7"/>
          <p:cNvSpPr>
            <a:spLocks noGrp="1" noChangeArrowheads="1"/>
          </p:cNvSpPr>
          <p:nvPr>
            <p:ph type="sldNum" sz="quarter" idx="5"/>
          </p:nvPr>
        </p:nvSpPr>
        <p:spPr>
          <a:xfrm>
            <a:off x="3884613" y="8685213"/>
            <a:ext cx="2971800" cy="4572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05475" eaLnBrk="0" hangingPunct="0">
              <a:defRPr sz="1900" b="1">
                <a:solidFill>
                  <a:schemeClr val="tx1"/>
                </a:solidFill>
                <a:latin typeface="Courier New" charset="0"/>
                <a:ea typeface="ＭＳ Ｐゴシック" charset="0"/>
                <a:cs typeface="ＭＳ Ｐゴシック" charset="0"/>
              </a:defRPr>
            </a:lvl1pPr>
            <a:lvl2pPr marL="702756" indent="-270291" defTabSz="905475" eaLnBrk="0" hangingPunct="0">
              <a:defRPr sz="1900" b="1">
                <a:solidFill>
                  <a:schemeClr val="tx1"/>
                </a:solidFill>
                <a:latin typeface="Courier New" charset="0"/>
                <a:ea typeface="ＭＳ Ｐゴシック" charset="0"/>
              </a:defRPr>
            </a:lvl2pPr>
            <a:lvl3pPr marL="1081164" indent="-216233" defTabSz="905475" eaLnBrk="0" hangingPunct="0">
              <a:defRPr sz="1900" b="1">
                <a:solidFill>
                  <a:schemeClr val="tx1"/>
                </a:solidFill>
                <a:latin typeface="Courier New" charset="0"/>
                <a:ea typeface="ＭＳ Ｐゴシック" charset="0"/>
              </a:defRPr>
            </a:lvl3pPr>
            <a:lvl4pPr marL="1513629" indent="-216233" defTabSz="905475" eaLnBrk="0" hangingPunct="0">
              <a:defRPr sz="1900" b="1">
                <a:solidFill>
                  <a:schemeClr val="tx1"/>
                </a:solidFill>
                <a:latin typeface="Courier New" charset="0"/>
                <a:ea typeface="ＭＳ Ｐゴシック" charset="0"/>
              </a:defRPr>
            </a:lvl4pPr>
            <a:lvl5pPr marL="1946095" indent="-216233" defTabSz="905475" eaLnBrk="0" hangingPunct="0">
              <a:defRPr sz="1900" b="1">
                <a:solidFill>
                  <a:schemeClr val="tx1"/>
                </a:solidFill>
                <a:latin typeface="Courier New" charset="0"/>
                <a:ea typeface="ＭＳ Ｐゴシック" charset="0"/>
              </a:defRPr>
            </a:lvl5pPr>
            <a:lvl6pPr marL="2378560" indent="-216233" algn="r" defTabSz="905475" eaLnBrk="0" fontAlgn="base" hangingPunct="0">
              <a:spcBef>
                <a:spcPct val="0"/>
              </a:spcBef>
              <a:spcAft>
                <a:spcPct val="0"/>
              </a:spcAft>
              <a:defRPr sz="1900" b="1">
                <a:solidFill>
                  <a:schemeClr val="tx1"/>
                </a:solidFill>
                <a:latin typeface="Courier New" charset="0"/>
                <a:ea typeface="ＭＳ Ｐゴシック" charset="0"/>
              </a:defRPr>
            </a:lvl6pPr>
            <a:lvl7pPr marL="2811026" indent="-216233" algn="r" defTabSz="905475" eaLnBrk="0" fontAlgn="base" hangingPunct="0">
              <a:spcBef>
                <a:spcPct val="0"/>
              </a:spcBef>
              <a:spcAft>
                <a:spcPct val="0"/>
              </a:spcAft>
              <a:defRPr sz="1900" b="1">
                <a:solidFill>
                  <a:schemeClr val="tx1"/>
                </a:solidFill>
                <a:latin typeface="Courier New" charset="0"/>
                <a:ea typeface="ＭＳ Ｐゴシック" charset="0"/>
              </a:defRPr>
            </a:lvl7pPr>
            <a:lvl8pPr marL="3243491" indent="-216233" algn="r" defTabSz="905475" eaLnBrk="0" fontAlgn="base" hangingPunct="0">
              <a:spcBef>
                <a:spcPct val="0"/>
              </a:spcBef>
              <a:spcAft>
                <a:spcPct val="0"/>
              </a:spcAft>
              <a:defRPr sz="1900" b="1">
                <a:solidFill>
                  <a:schemeClr val="tx1"/>
                </a:solidFill>
                <a:latin typeface="Courier New" charset="0"/>
                <a:ea typeface="ＭＳ Ｐゴシック" charset="0"/>
              </a:defRPr>
            </a:lvl8pPr>
            <a:lvl9pPr marL="3675957" indent="-216233" algn="r" defTabSz="905475" eaLnBrk="0" fontAlgn="base" hangingPunct="0">
              <a:spcBef>
                <a:spcPct val="0"/>
              </a:spcBef>
              <a:spcAft>
                <a:spcPct val="0"/>
              </a:spcAft>
              <a:defRPr sz="1900" b="1">
                <a:solidFill>
                  <a:schemeClr val="tx1"/>
                </a:solidFill>
                <a:latin typeface="Courier New" charset="0"/>
                <a:ea typeface="ＭＳ Ｐゴシック" charset="0"/>
              </a:defRPr>
            </a:lvl9pPr>
          </a:lstStyle>
          <a:p>
            <a:pPr eaLnBrk="1" hangingPunct="1"/>
            <a:fld id="{AA40FC15-9726-1A47-AF7D-B59B2A65FBC5}" type="slidenum">
              <a:rPr lang="en-US" sz="1200" b="0">
                <a:latin typeface="Times New Roman" charset="0"/>
              </a:rPr>
              <a:pPr eaLnBrk="1" hangingPunct="1"/>
              <a:t>7</a:t>
            </a:fld>
            <a:endParaRPr lang="en-US" sz="1200" b="0">
              <a:latin typeface="Times New Roman" charset="0"/>
            </a:endParaRPr>
          </a:p>
        </p:txBody>
      </p:sp>
      <p:sp>
        <p:nvSpPr>
          <p:cNvPr id="89090" name="Rectangle 2"/>
          <p:cNvSpPr>
            <a:spLocks noGrp="1" noRot="1" noChangeAspect="1" noChangeArrowheads="1"/>
          </p:cNvSpPr>
          <p:nvPr>
            <p:ph type="sldImg"/>
          </p:nvPr>
        </p:nvSpPr>
        <p:spPr>
          <a:xfrm>
            <a:off x="381000" y="685800"/>
            <a:ext cx="6096000" cy="3429000"/>
          </a:xfrm>
          <a:solidFill>
            <a:srgbClr val="FFFFFF"/>
          </a:solidFill>
          <a:ln/>
        </p:spPr>
      </p:sp>
      <p:sp>
        <p:nvSpPr>
          <p:cNvPr id="89091"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endParaRPr lang="en-US">
              <a:ea typeface="ＭＳ Ｐゴシック" charset="0"/>
              <a:cs typeface="ＭＳ Ｐゴシック" charset="0"/>
            </a:endParaRPr>
          </a:p>
        </p:txBody>
      </p:sp>
    </p:spTree>
    <p:extLst>
      <p:ext uri="{BB962C8B-B14F-4D97-AF65-F5344CB8AC3E}">
        <p14:creationId xmlns:p14="http://schemas.microsoft.com/office/powerpoint/2010/main" val="1753130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7"/>
          <p:cNvSpPr>
            <a:spLocks noGrp="1" noChangeArrowheads="1"/>
          </p:cNvSpPr>
          <p:nvPr>
            <p:ph type="sldNum" sz="quarter" idx="5"/>
          </p:nvPr>
        </p:nvSpPr>
        <p:spPr>
          <a:xfrm>
            <a:off x="3884613" y="8685213"/>
            <a:ext cx="2971800" cy="4572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05475" eaLnBrk="0" hangingPunct="0">
              <a:defRPr sz="1900" b="1">
                <a:solidFill>
                  <a:schemeClr val="tx1"/>
                </a:solidFill>
                <a:latin typeface="Courier New" charset="0"/>
                <a:ea typeface="ＭＳ Ｐゴシック" charset="0"/>
                <a:cs typeface="ＭＳ Ｐゴシック" charset="0"/>
              </a:defRPr>
            </a:lvl1pPr>
            <a:lvl2pPr marL="702756" indent="-270291" defTabSz="905475" eaLnBrk="0" hangingPunct="0">
              <a:defRPr sz="1900" b="1">
                <a:solidFill>
                  <a:schemeClr val="tx1"/>
                </a:solidFill>
                <a:latin typeface="Courier New" charset="0"/>
                <a:ea typeface="ＭＳ Ｐゴシック" charset="0"/>
              </a:defRPr>
            </a:lvl2pPr>
            <a:lvl3pPr marL="1081164" indent="-216233" defTabSz="905475" eaLnBrk="0" hangingPunct="0">
              <a:defRPr sz="1900" b="1">
                <a:solidFill>
                  <a:schemeClr val="tx1"/>
                </a:solidFill>
                <a:latin typeface="Courier New" charset="0"/>
                <a:ea typeface="ＭＳ Ｐゴシック" charset="0"/>
              </a:defRPr>
            </a:lvl3pPr>
            <a:lvl4pPr marL="1513629" indent="-216233" defTabSz="905475" eaLnBrk="0" hangingPunct="0">
              <a:defRPr sz="1900" b="1">
                <a:solidFill>
                  <a:schemeClr val="tx1"/>
                </a:solidFill>
                <a:latin typeface="Courier New" charset="0"/>
                <a:ea typeface="ＭＳ Ｐゴシック" charset="0"/>
              </a:defRPr>
            </a:lvl4pPr>
            <a:lvl5pPr marL="1946095" indent="-216233" defTabSz="905475" eaLnBrk="0" hangingPunct="0">
              <a:defRPr sz="1900" b="1">
                <a:solidFill>
                  <a:schemeClr val="tx1"/>
                </a:solidFill>
                <a:latin typeface="Courier New" charset="0"/>
                <a:ea typeface="ＭＳ Ｐゴシック" charset="0"/>
              </a:defRPr>
            </a:lvl5pPr>
            <a:lvl6pPr marL="2378560" indent="-216233" algn="r" defTabSz="905475" eaLnBrk="0" fontAlgn="base" hangingPunct="0">
              <a:spcBef>
                <a:spcPct val="0"/>
              </a:spcBef>
              <a:spcAft>
                <a:spcPct val="0"/>
              </a:spcAft>
              <a:defRPr sz="1900" b="1">
                <a:solidFill>
                  <a:schemeClr val="tx1"/>
                </a:solidFill>
                <a:latin typeface="Courier New" charset="0"/>
                <a:ea typeface="ＭＳ Ｐゴシック" charset="0"/>
              </a:defRPr>
            </a:lvl6pPr>
            <a:lvl7pPr marL="2811026" indent="-216233" algn="r" defTabSz="905475" eaLnBrk="0" fontAlgn="base" hangingPunct="0">
              <a:spcBef>
                <a:spcPct val="0"/>
              </a:spcBef>
              <a:spcAft>
                <a:spcPct val="0"/>
              </a:spcAft>
              <a:defRPr sz="1900" b="1">
                <a:solidFill>
                  <a:schemeClr val="tx1"/>
                </a:solidFill>
                <a:latin typeface="Courier New" charset="0"/>
                <a:ea typeface="ＭＳ Ｐゴシック" charset="0"/>
              </a:defRPr>
            </a:lvl7pPr>
            <a:lvl8pPr marL="3243491" indent="-216233" algn="r" defTabSz="905475" eaLnBrk="0" fontAlgn="base" hangingPunct="0">
              <a:spcBef>
                <a:spcPct val="0"/>
              </a:spcBef>
              <a:spcAft>
                <a:spcPct val="0"/>
              </a:spcAft>
              <a:defRPr sz="1900" b="1">
                <a:solidFill>
                  <a:schemeClr val="tx1"/>
                </a:solidFill>
                <a:latin typeface="Courier New" charset="0"/>
                <a:ea typeface="ＭＳ Ｐゴシック" charset="0"/>
              </a:defRPr>
            </a:lvl8pPr>
            <a:lvl9pPr marL="3675957" indent="-216233" algn="r" defTabSz="905475" eaLnBrk="0" fontAlgn="base" hangingPunct="0">
              <a:spcBef>
                <a:spcPct val="0"/>
              </a:spcBef>
              <a:spcAft>
                <a:spcPct val="0"/>
              </a:spcAft>
              <a:defRPr sz="1900" b="1">
                <a:solidFill>
                  <a:schemeClr val="tx1"/>
                </a:solidFill>
                <a:latin typeface="Courier New" charset="0"/>
                <a:ea typeface="ＭＳ Ｐゴシック" charset="0"/>
              </a:defRPr>
            </a:lvl9pPr>
          </a:lstStyle>
          <a:p>
            <a:pPr eaLnBrk="1" hangingPunct="1"/>
            <a:fld id="{AA40FC15-9726-1A47-AF7D-B59B2A65FBC5}" type="slidenum">
              <a:rPr lang="en-US" sz="1200" b="0">
                <a:latin typeface="Times New Roman" charset="0"/>
              </a:rPr>
              <a:pPr eaLnBrk="1" hangingPunct="1"/>
              <a:t>10</a:t>
            </a:fld>
            <a:endParaRPr lang="en-US" sz="1200" b="0">
              <a:latin typeface="Times New Roman" charset="0"/>
            </a:endParaRPr>
          </a:p>
        </p:txBody>
      </p:sp>
      <p:sp>
        <p:nvSpPr>
          <p:cNvPr id="89090" name="Rectangle 2"/>
          <p:cNvSpPr>
            <a:spLocks noGrp="1" noRot="1" noChangeAspect="1" noChangeArrowheads="1"/>
          </p:cNvSpPr>
          <p:nvPr>
            <p:ph type="sldImg"/>
          </p:nvPr>
        </p:nvSpPr>
        <p:spPr>
          <a:xfrm>
            <a:off x="381000" y="685800"/>
            <a:ext cx="6096000" cy="3429000"/>
          </a:xfrm>
          <a:solidFill>
            <a:srgbClr val="FFFFFF"/>
          </a:solidFill>
          <a:ln/>
        </p:spPr>
      </p:sp>
      <p:sp>
        <p:nvSpPr>
          <p:cNvPr id="89091"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endParaRPr lang="en-US">
              <a:ea typeface="ＭＳ Ｐゴシック" charset="0"/>
              <a:cs typeface="ＭＳ Ｐゴシック" charset="0"/>
            </a:endParaRPr>
          </a:p>
        </p:txBody>
      </p:sp>
    </p:spTree>
    <p:extLst>
      <p:ext uri="{BB962C8B-B14F-4D97-AF65-F5344CB8AC3E}">
        <p14:creationId xmlns:p14="http://schemas.microsoft.com/office/powerpoint/2010/main" val="1380525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7"/>
          <p:cNvSpPr>
            <a:spLocks noGrp="1" noChangeArrowheads="1"/>
          </p:cNvSpPr>
          <p:nvPr>
            <p:ph type="sldNum" sz="quarter" idx="5"/>
          </p:nvPr>
        </p:nvSpPr>
        <p:spPr>
          <a:xfrm>
            <a:off x="3884613" y="8685213"/>
            <a:ext cx="2971800" cy="4572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05475" eaLnBrk="0" hangingPunct="0">
              <a:defRPr sz="1900" b="1">
                <a:solidFill>
                  <a:schemeClr val="tx1"/>
                </a:solidFill>
                <a:latin typeface="Courier New" charset="0"/>
                <a:ea typeface="ＭＳ Ｐゴシック" charset="0"/>
                <a:cs typeface="ＭＳ Ｐゴシック" charset="0"/>
              </a:defRPr>
            </a:lvl1pPr>
            <a:lvl2pPr marL="702756" indent="-270291" defTabSz="905475" eaLnBrk="0" hangingPunct="0">
              <a:defRPr sz="1900" b="1">
                <a:solidFill>
                  <a:schemeClr val="tx1"/>
                </a:solidFill>
                <a:latin typeface="Courier New" charset="0"/>
                <a:ea typeface="ＭＳ Ｐゴシック" charset="0"/>
              </a:defRPr>
            </a:lvl2pPr>
            <a:lvl3pPr marL="1081164" indent="-216233" defTabSz="905475" eaLnBrk="0" hangingPunct="0">
              <a:defRPr sz="1900" b="1">
                <a:solidFill>
                  <a:schemeClr val="tx1"/>
                </a:solidFill>
                <a:latin typeface="Courier New" charset="0"/>
                <a:ea typeface="ＭＳ Ｐゴシック" charset="0"/>
              </a:defRPr>
            </a:lvl3pPr>
            <a:lvl4pPr marL="1513629" indent="-216233" defTabSz="905475" eaLnBrk="0" hangingPunct="0">
              <a:defRPr sz="1900" b="1">
                <a:solidFill>
                  <a:schemeClr val="tx1"/>
                </a:solidFill>
                <a:latin typeface="Courier New" charset="0"/>
                <a:ea typeface="ＭＳ Ｐゴシック" charset="0"/>
              </a:defRPr>
            </a:lvl4pPr>
            <a:lvl5pPr marL="1946095" indent="-216233" defTabSz="905475" eaLnBrk="0" hangingPunct="0">
              <a:defRPr sz="1900" b="1">
                <a:solidFill>
                  <a:schemeClr val="tx1"/>
                </a:solidFill>
                <a:latin typeface="Courier New" charset="0"/>
                <a:ea typeface="ＭＳ Ｐゴシック" charset="0"/>
              </a:defRPr>
            </a:lvl5pPr>
            <a:lvl6pPr marL="2378560" indent="-216233" algn="r" defTabSz="905475" eaLnBrk="0" fontAlgn="base" hangingPunct="0">
              <a:spcBef>
                <a:spcPct val="0"/>
              </a:spcBef>
              <a:spcAft>
                <a:spcPct val="0"/>
              </a:spcAft>
              <a:defRPr sz="1900" b="1">
                <a:solidFill>
                  <a:schemeClr val="tx1"/>
                </a:solidFill>
                <a:latin typeface="Courier New" charset="0"/>
                <a:ea typeface="ＭＳ Ｐゴシック" charset="0"/>
              </a:defRPr>
            </a:lvl6pPr>
            <a:lvl7pPr marL="2811026" indent="-216233" algn="r" defTabSz="905475" eaLnBrk="0" fontAlgn="base" hangingPunct="0">
              <a:spcBef>
                <a:spcPct val="0"/>
              </a:spcBef>
              <a:spcAft>
                <a:spcPct val="0"/>
              </a:spcAft>
              <a:defRPr sz="1900" b="1">
                <a:solidFill>
                  <a:schemeClr val="tx1"/>
                </a:solidFill>
                <a:latin typeface="Courier New" charset="0"/>
                <a:ea typeface="ＭＳ Ｐゴシック" charset="0"/>
              </a:defRPr>
            </a:lvl7pPr>
            <a:lvl8pPr marL="3243491" indent="-216233" algn="r" defTabSz="905475" eaLnBrk="0" fontAlgn="base" hangingPunct="0">
              <a:spcBef>
                <a:spcPct val="0"/>
              </a:spcBef>
              <a:spcAft>
                <a:spcPct val="0"/>
              </a:spcAft>
              <a:defRPr sz="1900" b="1">
                <a:solidFill>
                  <a:schemeClr val="tx1"/>
                </a:solidFill>
                <a:latin typeface="Courier New" charset="0"/>
                <a:ea typeface="ＭＳ Ｐゴシック" charset="0"/>
              </a:defRPr>
            </a:lvl8pPr>
            <a:lvl9pPr marL="3675957" indent="-216233" algn="r" defTabSz="905475" eaLnBrk="0" fontAlgn="base" hangingPunct="0">
              <a:spcBef>
                <a:spcPct val="0"/>
              </a:spcBef>
              <a:spcAft>
                <a:spcPct val="0"/>
              </a:spcAft>
              <a:defRPr sz="1900" b="1">
                <a:solidFill>
                  <a:schemeClr val="tx1"/>
                </a:solidFill>
                <a:latin typeface="Courier New" charset="0"/>
                <a:ea typeface="ＭＳ Ｐゴシック" charset="0"/>
              </a:defRPr>
            </a:lvl9pPr>
          </a:lstStyle>
          <a:p>
            <a:pPr eaLnBrk="1" hangingPunct="1"/>
            <a:fld id="{AA40FC15-9726-1A47-AF7D-B59B2A65FBC5}" type="slidenum">
              <a:rPr lang="en-US" sz="1200" b="0">
                <a:latin typeface="Times New Roman" charset="0"/>
              </a:rPr>
              <a:pPr eaLnBrk="1" hangingPunct="1"/>
              <a:t>12</a:t>
            </a:fld>
            <a:endParaRPr lang="en-US" sz="1200" b="0">
              <a:latin typeface="Times New Roman" charset="0"/>
            </a:endParaRPr>
          </a:p>
        </p:txBody>
      </p:sp>
      <p:sp>
        <p:nvSpPr>
          <p:cNvPr id="89090" name="Rectangle 2"/>
          <p:cNvSpPr>
            <a:spLocks noGrp="1" noRot="1" noChangeAspect="1" noChangeArrowheads="1"/>
          </p:cNvSpPr>
          <p:nvPr>
            <p:ph type="sldImg"/>
          </p:nvPr>
        </p:nvSpPr>
        <p:spPr>
          <a:xfrm>
            <a:off x="381000" y="685800"/>
            <a:ext cx="6096000" cy="3429000"/>
          </a:xfrm>
          <a:solidFill>
            <a:srgbClr val="FFFFFF"/>
          </a:solidFill>
          <a:ln/>
        </p:spPr>
      </p:sp>
      <p:sp>
        <p:nvSpPr>
          <p:cNvPr id="89091"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endParaRPr lang="en-US">
              <a:ea typeface="ＭＳ Ｐゴシック" charset="0"/>
              <a:cs typeface="ＭＳ Ｐゴシック" charset="0"/>
            </a:endParaRPr>
          </a:p>
        </p:txBody>
      </p:sp>
    </p:spTree>
    <p:extLst>
      <p:ext uri="{BB962C8B-B14F-4D97-AF65-F5344CB8AC3E}">
        <p14:creationId xmlns:p14="http://schemas.microsoft.com/office/powerpoint/2010/main" val="1074806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Q: How do we know there are no loops?</a:t>
            </a:r>
          </a:p>
          <a:p>
            <a:r>
              <a:rPr lang="en-US" dirty="0"/>
              <a:t>Q: How many steps does it take?</a:t>
            </a:r>
          </a:p>
          <a:p>
            <a:r>
              <a:rPr lang="en-US" dirty="0"/>
              <a:t>Q: </a:t>
            </a:r>
          </a:p>
        </p:txBody>
      </p:sp>
    </p:spTree>
    <p:extLst>
      <p:ext uri="{BB962C8B-B14F-4D97-AF65-F5344CB8AC3E}">
        <p14:creationId xmlns:p14="http://schemas.microsoft.com/office/powerpoint/2010/main" val="25853460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3884613" y="8685213"/>
            <a:ext cx="2971800" cy="457200"/>
          </a:xfrm>
          <a:prstGeom prst="rect">
            <a:avLst/>
          </a:prstGeom>
        </p:spPr>
        <p:txBody>
          <a:bodyPr/>
          <a:lstStyle/>
          <a:p>
            <a:pPr>
              <a:defRPr/>
            </a:pPr>
            <a:fld id="{5D4792BA-9DBB-9C4D-9B04-7234DCBBA206}" type="slidenum">
              <a:rPr lang="en-US"/>
              <a:pPr>
                <a:defRPr/>
              </a:pPr>
              <a:t>23</a:t>
            </a:fld>
            <a:endParaRPr lang="en-US"/>
          </a:p>
        </p:txBody>
      </p:sp>
      <p:sp>
        <p:nvSpPr>
          <p:cNvPr id="120834"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120835" name="Rectangle 3"/>
          <p:cNvSpPr>
            <a:spLocks noGrp="1" noChangeArrowheads="1"/>
          </p:cNvSpPr>
          <p:nvPr>
            <p:ph type="body" idx="1"/>
          </p:nvPr>
        </p:nvSpPr>
        <p:spPr/>
        <p:txBody>
          <a:bodyPr/>
          <a:lstStyle/>
          <a:p>
            <a:pPr>
              <a:defRPr/>
            </a:pPr>
            <a:endParaRPr lang="en-US" dirty="0"/>
          </a:p>
        </p:txBody>
      </p:sp>
    </p:spTree>
    <p:extLst>
      <p:ext uri="{BB962C8B-B14F-4D97-AF65-F5344CB8AC3E}">
        <p14:creationId xmlns:p14="http://schemas.microsoft.com/office/powerpoint/2010/main" val="14145660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7" name="Shape 7"/>
          <p:cNvSpPr>
            <a:spLocks noGrp="1"/>
          </p:cNvSpPr>
          <p:nvPr>
            <p:ph type="title"/>
          </p:nvPr>
        </p:nvSpPr>
        <p:spPr>
          <a:xfrm>
            <a:off x="1587500" y="1536700"/>
            <a:ext cx="13081000" cy="3098800"/>
          </a:xfrm>
          <a:prstGeom prst="rect">
            <a:avLst/>
          </a:prstGeom>
        </p:spPr>
        <p:txBody>
          <a:bodyPr lIns="0" tIns="0" rIns="0" bIns="0" anchor="b"/>
          <a:lstStyle>
            <a:lvl1pPr>
              <a:defRPr sz="7800"/>
            </a:lvl1pPr>
          </a:lstStyle>
          <a:p>
            <a:pPr lvl="0">
              <a:defRPr sz="1800"/>
            </a:pPr>
            <a:r>
              <a:rPr sz="7800"/>
              <a:t>Title Text</a:t>
            </a:r>
          </a:p>
        </p:txBody>
      </p:sp>
      <p:sp>
        <p:nvSpPr>
          <p:cNvPr id="8" name="Shape 8"/>
          <p:cNvSpPr>
            <a:spLocks noGrp="1"/>
          </p:cNvSpPr>
          <p:nvPr>
            <p:ph type="body" idx="1"/>
          </p:nvPr>
        </p:nvSpPr>
        <p:spPr>
          <a:xfrm>
            <a:off x="1587500" y="4711700"/>
            <a:ext cx="13081000" cy="105410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
        <p:nvSpPr>
          <p:cNvPr id="9" name="Shape 9"/>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19200" y="2840568"/>
            <a:ext cx="13817600" cy="1960033"/>
          </a:xfrm>
        </p:spPr>
        <p:txBody>
          <a:bodyPr/>
          <a:lstStyle>
            <a:lvl1pPr>
              <a:defRPr>
                <a:latin typeface="Calibri"/>
              </a:defRPr>
            </a:lvl1pPr>
          </a:lstStyle>
          <a:p>
            <a:r>
              <a:rPr lang="en-US" dirty="0"/>
              <a:t>Click to edit Master title style</a:t>
            </a:r>
          </a:p>
        </p:txBody>
      </p:sp>
      <p:sp>
        <p:nvSpPr>
          <p:cNvPr id="3" name="Subtitle 2"/>
          <p:cNvSpPr>
            <a:spLocks noGrp="1"/>
          </p:cNvSpPr>
          <p:nvPr>
            <p:ph type="subTitle" idx="1"/>
          </p:nvPr>
        </p:nvSpPr>
        <p:spPr>
          <a:xfrm>
            <a:off x="2438400" y="5181600"/>
            <a:ext cx="11379200" cy="2336800"/>
          </a:xfrm>
        </p:spPr>
        <p:txBody>
          <a:bodyPr/>
          <a:lstStyle>
            <a:lvl1pPr marL="0" indent="0" algn="ctr">
              <a:buNone/>
              <a:defRPr/>
            </a:lvl1pPr>
            <a:lvl2pPr marL="731520" indent="0" algn="ctr">
              <a:buNone/>
              <a:defRPr/>
            </a:lvl2pPr>
            <a:lvl3pPr marL="1463040" indent="0" algn="ctr">
              <a:buNone/>
              <a:defRPr/>
            </a:lvl3pPr>
            <a:lvl4pPr marL="2194560" indent="0" algn="ctr">
              <a:buNone/>
              <a:defRPr/>
            </a:lvl4pPr>
            <a:lvl5pPr marL="2926080" indent="0" algn="ctr">
              <a:buNone/>
              <a:defRPr/>
            </a:lvl5pPr>
            <a:lvl6pPr marL="3657600" indent="0" algn="ctr">
              <a:buNone/>
              <a:defRPr/>
            </a:lvl6pPr>
            <a:lvl7pPr marL="4389120" indent="0" algn="ctr">
              <a:buNone/>
              <a:defRPr/>
            </a:lvl7pPr>
            <a:lvl8pPr marL="5120640" indent="0" algn="ctr">
              <a:buNone/>
              <a:defRPr/>
            </a:lvl8pPr>
            <a:lvl9pPr marL="5852160" indent="0" algn="ctr">
              <a:buNone/>
              <a:defRPr/>
            </a:lvl9pPr>
          </a:lstStyle>
          <a:p>
            <a:r>
              <a:rPr lang="en-US" dirty="0"/>
              <a:t>Click to edit Master subtitle style</a:t>
            </a:r>
          </a:p>
        </p:txBody>
      </p:sp>
      <p:sp>
        <p:nvSpPr>
          <p:cNvPr id="4" name="Footer Placeholder 3"/>
          <p:cNvSpPr>
            <a:spLocks noGrp="1" noChangeArrowheads="1"/>
          </p:cNvSpPr>
          <p:nvPr>
            <p:ph type="ftr" sz="quarter" idx="10"/>
          </p:nvPr>
        </p:nvSpPr>
        <p:spPr>
          <a:xfrm>
            <a:off x="1" y="8711848"/>
            <a:ext cx="5148327" cy="432152"/>
          </a:xfrm>
          <a:prstGeom prst="rect">
            <a:avLst/>
          </a:prstGeom>
          <a:ln/>
        </p:spPr>
        <p:txBody>
          <a:bodyPr/>
          <a:lstStyle>
            <a:lvl1pPr>
              <a:defRPr/>
            </a:lvl1pPr>
          </a:lstStyle>
          <a:p>
            <a:pPr>
              <a:defRPr/>
            </a:pPr>
            <a:r>
              <a:rPr lang="en-US"/>
              <a:t>CS144, Stanford University</a:t>
            </a:r>
            <a:endParaRPr lang="en-US" dirty="0"/>
          </a:p>
        </p:txBody>
      </p:sp>
    </p:spTree>
    <p:extLst>
      <p:ext uri="{BB962C8B-B14F-4D97-AF65-F5344CB8AC3E}">
        <p14:creationId xmlns:p14="http://schemas.microsoft.com/office/powerpoint/2010/main" val="3356185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812800" y="8475135"/>
            <a:ext cx="3793067" cy="486833"/>
          </a:xfrm>
          <a:prstGeom prst="rect">
            <a:avLst/>
          </a:prstGeom>
        </p:spPr>
        <p:txBody>
          <a:bodyPr lIns="101599" tIns="50799" rIns="101599" bIns="50799"/>
          <a:lstStyle/>
          <a:p>
            <a:fld id="{31E8A2FC-1D53-F944-BA7F-6CDD7F983ECC}" type="datetimeFigureOut">
              <a:rPr lang="en-US" smtClean="0"/>
              <a:t>10/27/19</a:t>
            </a:fld>
            <a:endParaRPr lang="en-US"/>
          </a:p>
        </p:txBody>
      </p:sp>
      <p:sp>
        <p:nvSpPr>
          <p:cNvPr id="4" name="Footer Placeholder 3"/>
          <p:cNvSpPr>
            <a:spLocks noGrp="1"/>
          </p:cNvSpPr>
          <p:nvPr>
            <p:ph type="ftr" sz="quarter" idx="11"/>
          </p:nvPr>
        </p:nvSpPr>
        <p:spPr>
          <a:xfrm>
            <a:off x="5554134" y="8475135"/>
            <a:ext cx="5147733" cy="486833"/>
          </a:xfrm>
          <a:prstGeom prst="rect">
            <a:avLst/>
          </a:prstGeom>
        </p:spPr>
        <p:txBody>
          <a:bodyPr lIns="101599" tIns="50799" rIns="101599" bIns="50799"/>
          <a:lstStyle/>
          <a:p>
            <a:endParaRPr lang="en-US"/>
          </a:p>
        </p:txBody>
      </p:sp>
      <p:sp>
        <p:nvSpPr>
          <p:cNvPr id="5" name="Slide Number Placeholder 4"/>
          <p:cNvSpPr>
            <a:spLocks noGrp="1"/>
          </p:cNvSpPr>
          <p:nvPr>
            <p:ph type="sldNum" sz="quarter" idx="12"/>
          </p:nvPr>
        </p:nvSpPr>
        <p:spPr>
          <a:xfrm>
            <a:off x="7941801" y="8559800"/>
            <a:ext cx="372398" cy="369332"/>
          </a:xfrm>
        </p:spPr>
        <p:txBody>
          <a:bodyPr/>
          <a:lstStyle/>
          <a:p>
            <a:fld id="{6BB4DAC6-6F2E-9942-856F-C0ED37C85A71}" type="slidenum">
              <a:rPr lang="en-US" smtClean="0"/>
              <a:t>‹#›</a:t>
            </a:fld>
            <a:endParaRPr lang="en-US"/>
          </a:p>
        </p:txBody>
      </p:sp>
    </p:spTree>
    <p:extLst>
      <p:ext uri="{BB962C8B-B14F-4D97-AF65-F5344CB8AC3E}">
        <p14:creationId xmlns:p14="http://schemas.microsoft.com/office/powerpoint/2010/main" val="1366980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1" name="Shape 11"/>
          <p:cNvSpPr>
            <a:spLocks noGrp="1"/>
          </p:cNvSpPr>
          <p:nvPr>
            <p:ph type="title"/>
          </p:nvPr>
        </p:nvSpPr>
        <p:spPr>
          <a:prstGeom prst="rect">
            <a:avLst/>
          </a:prstGeom>
        </p:spPr>
        <p:txBody>
          <a:bodyPr/>
          <a:lstStyle/>
          <a:p>
            <a:pPr lvl="0">
              <a:defRPr sz="1800"/>
            </a:pPr>
            <a:r>
              <a:rPr sz="6600"/>
              <a:t>Title Text</a:t>
            </a:r>
          </a:p>
        </p:txBody>
      </p:sp>
      <p:sp>
        <p:nvSpPr>
          <p:cNvPr id="12" name="Shape 12"/>
          <p:cNvSpPr>
            <a:spLocks noGrp="1"/>
          </p:cNvSpPr>
          <p:nvPr>
            <p:ph type="body" idx="1"/>
          </p:nvPr>
        </p:nvSpPr>
        <p:spPr>
          <a:prstGeom prst="rect">
            <a:avLst/>
          </a:prstGeom>
        </p:spPr>
        <p:txBody>
          <a:bodyPr/>
          <a:lstStyle>
            <a:lvl2pPr marL="1066800" indent="-304800">
              <a:buFont typeface="Lucida Grande"/>
              <a:buChar char="►"/>
              <a:defRPr sz="2800"/>
            </a:lvl2pPr>
            <a:lvl3pPr marL="1460500" indent="-254000">
              <a:buChar char="-"/>
              <a:defRPr sz="2200"/>
            </a:lvl3pPr>
            <a:lvl4pPr marL="1905000" indent="-254000">
              <a:buChar char="-"/>
              <a:defRPr sz="2200"/>
            </a:lvl4pPr>
            <a:lvl5pPr marL="2349500" indent="-254000">
              <a:buChar char="-"/>
              <a:defRPr sz="2200"/>
            </a:lvl5pPr>
          </a:lstStyle>
          <a:p>
            <a:pPr lvl="0">
              <a:defRPr sz="1800"/>
            </a:pPr>
            <a:r>
              <a:rPr sz="3200"/>
              <a:t>Body Level One</a:t>
            </a:r>
          </a:p>
          <a:p>
            <a:pPr lvl="1">
              <a:defRPr sz="1800"/>
            </a:pPr>
            <a:r>
              <a:rPr sz="2800"/>
              <a:t>Body Level Two</a:t>
            </a:r>
          </a:p>
          <a:p>
            <a:pPr lvl="2">
              <a:defRPr sz="1800"/>
            </a:pPr>
            <a:r>
              <a:rPr sz="2200"/>
              <a:t>Body Level Three</a:t>
            </a:r>
          </a:p>
          <a:p>
            <a:pPr lvl="3">
              <a:defRPr sz="1800"/>
            </a:pPr>
            <a:r>
              <a:rPr sz="2200"/>
              <a:t>Body Level Four</a:t>
            </a:r>
          </a:p>
          <a:p>
            <a:pPr lvl="4">
              <a:defRPr sz="1800"/>
            </a:pPr>
            <a:r>
              <a:rPr sz="2200"/>
              <a:t>Body Level Five</a:t>
            </a:r>
          </a:p>
        </p:txBody>
      </p:sp>
      <p:sp>
        <p:nvSpPr>
          <p:cNvPr id="13" name="Shape 13"/>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Bullets Left">
    <p:spTree>
      <p:nvGrpSpPr>
        <p:cNvPr id="1" name=""/>
        <p:cNvGrpSpPr/>
        <p:nvPr/>
      </p:nvGrpSpPr>
      <p:grpSpPr>
        <a:xfrm>
          <a:off x="0" y="0"/>
          <a:ext cx="0" cy="0"/>
          <a:chOff x="0" y="0"/>
          <a:chExt cx="0" cy="0"/>
        </a:xfrm>
      </p:grpSpPr>
      <p:sp>
        <p:nvSpPr>
          <p:cNvPr id="15" name="Shape 15"/>
          <p:cNvSpPr>
            <a:spLocks noGrp="1"/>
          </p:cNvSpPr>
          <p:nvPr>
            <p:ph type="title"/>
          </p:nvPr>
        </p:nvSpPr>
        <p:spPr>
          <a:prstGeom prst="rect">
            <a:avLst/>
          </a:prstGeom>
        </p:spPr>
        <p:txBody>
          <a:bodyPr/>
          <a:lstStyle/>
          <a:p>
            <a:pPr lvl="0">
              <a:defRPr sz="1800"/>
            </a:pPr>
            <a:r>
              <a:rPr sz="6600"/>
              <a:t>Title Text</a:t>
            </a:r>
          </a:p>
        </p:txBody>
      </p:sp>
      <p:sp>
        <p:nvSpPr>
          <p:cNvPr id="16" name="Shape 16"/>
          <p:cNvSpPr>
            <a:spLocks noGrp="1"/>
          </p:cNvSpPr>
          <p:nvPr>
            <p:ph type="body" idx="1"/>
          </p:nvPr>
        </p:nvSpPr>
        <p:spPr>
          <a:xfrm>
            <a:off x="1587500" y="2197100"/>
            <a:ext cx="6540500" cy="5753100"/>
          </a:xfrm>
          <a:prstGeom prst="rect">
            <a:avLst/>
          </a:prstGeom>
        </p:spPr>
        <p:txBody>
          <a:bodyPr/>
          <a:lstStyle>
            <a:lvl2pPr marL="1066800" indent="-304800">
              <a:buFont typeface="Lucida Grande"/>
              <a:buChar char="►"/>
              <a:defRPr sz="2800"/>
            </a:lvl2pPr>
            <a:lvl3pPr marL="1460500" indent="-254000">
              <a:buChar char="-"/>
              <a:defRPr sz="2200"/>
            </a:lvl3pPr>
            <a:lvl4pPr marL="1905000" indent="-254000">
              <a:buChar char="-"/>
              <a:defRPr sz="2200"/>
            </a:lvl4pPr>
            <a:lvl5pPr marL="2349500" indent="-254000">
              <a:buChar char="-"/>
              <a:defRPr sz="2200"/>
            </a:lvl5pPr>
          </a:lstStyle>
          <a:p>
            <a:pPr lvl="0">
              <a:defRPr sz="1800"/>
            </a:pPr>
            <a:r>
              <a:rPr sz="3200"/>
              <a:t>Body Level One</a:t>
            </a:r>
          </a:p>
          <a:p>
            <a:pPr lvl="1">
              <a:defRPr sz="1800"/>
            </a:pPr>
            <a:r>
              <a:rPr sz="2800"/>
              <a:t>Body Level Two</a:t>
            </a:r>
          </a:p>
          <a:p>
            <a:pPr lvl="2">
              <a:defRPr sz="1800"/>
            </a:pPr>
            <a:r>
              <a:rPr sz="2200"/>
              <a:t>Body Level Three</a:t>
            </a:r>
          </a:p>
          <a:p>
            <a:pPr lvl="3">
              <a:defRPr sz="1800"/>
            </a:pPr>
            <a:r>
              <a:rPr sz="2200"/>
              <a:t>Body Level Four</a:t>
            </a:r>
          </a:p>
          <a:p>
            <a:pPr lvl="4">
              <a:defRPr sz="1800"/>
            </a:pPr>
            <a:r>
              <a:rPr sz="2200"/>
              <a:t>Body Level Five</a:t>
            </a:r>
          </a:p>
        </p:txBody>
      </p:sp>
      <p:sp>
        <p:nvSpPr>
          <p:cNvPr id="17" name="Shape 17"/>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Right">
    <p:spTree>
      <p:nvGrpSpPr>
        <p:cNvPr id="1" name=""/>
        <p:cNvGrpSpPr/>
        <p:nvPr/>
      </p:nvGrpSpPr>
      <p:grpSpPr>
        <a:xfrm>
          <a:off x="0" y="0"/>
          <a:ext cx="0" cy="0"/>
          <a:chOff x="0" y="0"/>
          <a:chExt cx="0" cy="0"/>
        </a:xfrm>
      </p:grpSpPr>
      <p:sp>
        <p:nvSpPr>
          <p:cNvPr id="19" name="Shape 19"/>
          <p:cNvSpPr>
            <a:spLocks noGrp="1"/>
          </p:cNvSpPr>
          <p:nvPr>
            <p:ph type="title"/>
          </p:nvPr>
        </p:nvSpPr>
        <p:spPr>
          <a:prstGeom prst="rect">
            <a:avLst/>
          </a:prstGeom>
        </p:spPr>
        <p:txBody>
          <a:bodyPr/>
          <a:lstStyle/>
          <a:p>
            <a:pPr lvl="0">
              <a:defRPr sz="1800"/>
            </a:pPr>
            <a:r>
              <a:rPr sz="6600"/>
              <a:t>Title Text</a:t>
            </a:r>
          </a:p>
        </p:txBody>
      </p:sp>
      <p:sp>
        <p:nvSpPr>
          <p:cNvPr id="20" name="Shape 20"/>
          <p:cNvSpPr>
            <a:spLocks noGrp="1"/>
          </p:cNvSpPr>
          <p:nvPr>
            <p:ph type="body" idx="1"/>
          </p:nvPr>
        </p:nvSpPr>
        <p:spPr>
          <a:xfrm>
            <a:off x="8128000" y="2197100"/>
            <a:ext cx="6540500" cy="5753100"/>
          </a:xfrm>
          <a:prstGeom prst="rect">
            <a:avLst/>
          </a:prstGeom>
        </p:spPr>
        <p:txBody>
          <a:bodyPr/>
          <a:lstStyle>
            <a:lvl2pPr marL="1066800" indent="-304800">
              <a:buFont typeface="Lucida Grande"/>
              <a:buChar char="►"/>
              <a:defRPr sz="2800"/>
            </a:lvl2pPr>
            <a:lvl3pPr marL="1460500" indent="-254000">
              <a:buChar char="-"/>
              <a:defRPr sz="2200"/>
            </a:lvl3pPr>
            <a:lvl4pPr marL="1905000" indent="-254000">
              <a:buChar char="-"/>
              <a:defRPr sz="2200"/>
            </a:lvl4pPr>
            <a:lvl5pPr marL="2349500" indent="-254000">
              <a:buChar char="-"/>
              <a:defRPr sz="2200"/>
            </a:lvl5pPr>
          </a:lstStyle>
          <a:p>
            <a:pPr lvl="0">
              <a:defRPr sz="1800"/>
            </a:pPr>
            <a:r>
              <a:rPr sz="3200"/>
              <a:t>Body Level One</a:t>
            </a:r>
          </a:p>
          <a:p>
            <a:pPr lvl="1">
              <a:defRPr sz="1800"/>
            </a:pPr>
            <a:r>
              <a:rPr sz="2800"/>
              <a:t>Body Level Two</a:t>
            </a:r>
          </a:p>
          <a:p>
            <a:pPr lvl="2">
              <a:defRPr sz="1800"/>
            </a:pPr>
            <a:r>
              <a:rPr sz="2200"/>
              <a:t>Body Level Three</a:t>
            </a:r>
          </a:p>
          <a:p>
            <a:pPr lvl="3">
              <a:defRPr sz="1800"/>
            </a:pPr>
            <a:r>
              <a:rPr sz="2200"/>
              <a:t>Body Level Four</a:t>
            </a:r>
          </a:p>
          <a:p>
            <a:pPr lvl="4">
              <a:defRPr sz="1800"/>
            </a:pPr>
            <a:r>
              <a:rPr sz="2200"/>
              <a:t>Body Level Five</a:t>
            </a:r>
          </a:p>
        </p:txBody>
      </p:sp>
      <p:sp>
        <p:nvSpPr>
          <p:cNvPr id="21" name="Shape 21"/>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3" name="Shape 23"/>
          <p:cNvSpPr>
            <a:spLocks noGrp="1"/>
          </p:cNvSpPr>
          <p:nvPr>
            <p:ph type="body" idx="1"/>
          </p:nvPr>
        </p:nvSpPr>
        <p:spPr>
          <a:xfrm>
            <a:off x="1587500" y="1257300"/>
            <a:ext cx="13081000" cy="6692900"/>
          </a:xfrm>
          <a:prstGeom prst="rect">
            <a:avLst/>
          </a:prstGeom>
        </p:spPr>
        <p:txBody>
          <a:bodyPr/>
          <a:lstStyle>
            <a:lvl2pPr marL="1066800" indent="-304800">
              <a:buFont typeface="Lucida Grande"/>
              <a:buChar char="►"/>
              <a:defRPr sz="2800"/>
            </a:lvl2pPr>
            <a:lvl3pPr marL="1460500" indent="-254000">
              <a:buChar char="-"/>
              <a:defRPr sz="2200"/>
            </a:lvl3pPr>
            <a:lvl4pPr marL="1905000" indent="-254000">
              <a:buChar char="-"/>
              <a:defRPr sz="2200"/>
            </a:lvl4pPr>
            <a:lvl5pPr marL="2349500" indent="-254000">
              <a:buChar char="-"/>
              <a:defRPr sz="2200"/>
            </a:lvl5pPr>
          </a:lstStyle>
          <a:p>
            <a:pPr lvl="0">
              <a:defRPr sz="1800"/>
            </a:pPr>
            <a:r>
              <a:rPr sz="3200"/>
              <a:t>Body Level One</a:t>
            </a:r>
          </a:p>
          <a:p>
            <a:pPr lvl="1">
              <a:defRPr sz="1800"/>
            </a:pPr>
            <a:r>
              <a:rPr sz="2800"/>
              <a:t>Body Level Two</a:t>
            </a:r>
          </a:p>
          <a:p>
            <a:pPr lvl="2">
              <a:defRPr sz="1800"/>
            </a:pPr>
            <a:r>
              <a:rPr sz="2200"/>
              <a:t>Body Level Three</a:t>
            </a:r>
          </a:p>
          <a:p>
            <a:pPr lvl="3">
              <a:defRPr sz="1800"/>
            </a:pPr>
            <a:r>
              <a:rPr sz="2200"/>
              <a:t>Body Level Four</a:t>
            </a:r>
          </a:p>
          <a:p>
            <a:pPr lvl="4">
              <a:defRPr sz="1800"/>
            </a:pPr>
            <a:r>
              <a:rPr sz="2200"/>
              <a:t>Body Level Five</a:t>
            </a:r>
          </a:p>
        </p:txBody>
      </p:sp>
      <p:sp>
        <p:nvSpPr>
          <p:cNvPr id="24" name="Shape 24"/>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6" name="Shape 26"/>
          <p:cNvSpPr>
            <a:spLocks noGrp="1"/>
          </p:cNvSpPr>
          <p:nvPr>
            <p:ph type="sldNum" sz="quarter" idx="2"/>
          </p:nvPr>
        </p:nvSpPr>
        <p:spPr>
          <a:xfrm>
            <a:off x="7918450" y="8572500"/>
            <a:ext cx="419100" cy="457200"/>
          </a:xfrm>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28" name="Shape 28"/>
          <p:cNvSpPr>
            <a:spLocks noGrp="1"/>
          </p:cNvSpPr>
          <p:nvPr>
            <p:ph type="title"/>
          </p:nvPr>
        </p:nvSpPr>
        <p:spPr>
          <a:xfrm>
            <a:off x="1587500" y="241300"/>
            <a:ext cx="13081000" cy="2286000"/>
          </a:xfrm>
          <a:prstGeom prst="rect">
            <a:avLst/>
          </a:prstGeom>
        </p:spPr>
        <p:txBody>
          <a:bodyPr/>
          <a:lstStyle>
            <a:lvl1pPr>
              <a:defRPr sz="7800"/>
            </a:lvl1pPr>
          </a:lstStyle>
          <a:p>
            <a:pPr lvl="0">
              <a:defRPr sz="1800"/>
            </a:pPr>
            <a:r>
              <a:rPr sz="7800"/>
              <a:t>Title Text</a:t>
            </a:r>
          </a:p>
        </p:txBody>
      </p:sp>
      <p:sp>
        <p:nvSpPr>
          <p:cNvPr id="29" name="Shape 29"/>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1" name="Shape 31"/>
          <p:cNvSpPr>
            <a:spLocks noGrp="1"/>
          </p:cNvSpPr>
          <p:nvPr>
            <p:ph type="title"/>
          </p:nvPr>
        </p:nvSpPr>
        <p:spPr>
          <a:xfrm>
            <a:off x="1587500" y="2781300"/>
            <a:ext cx="13081000" cy="3568700"/>
          </a:xfrm>
          <a:prstGeom prst="rect">
            <a:avLst/>
          </a:prstGeom>
        </p:spPr>
        <p:txBody>
          <a:bodyPr/>
          <a:lstStyle>
            <a:lvl1pPr>
              <a:defRPr sz="7800"/>
            </a:lvl1pPr>
          </a:lstStyle>
          <a:p>
            <a:pPr lvl="0">
              <a:defRPr sz="1800"/>
            </a:pPr>
            <a:r>
              <a:rPr sz="7800"/>
              <a:t>Title Text</a:t>
            </a:r>
          </a:p>
        </p:txBody>
      </p:sp>
      <p:sp>
        <p:nvSpPr>
          <p:cNvPr id="32" name="Shape 32"/>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12800" y="8475135"/>
            <a:ext cx="3793067" cy="486833"/>
          </a:xfrm>
          <a:prstGeom prst="rect">
            <a:avLst/>
          </a:prstGeom>
        </p:spPr>
        <p:txBody>
          <a:bodyPr lIns="101599" tIns="50799" rIns="101599" bIns="50799"/>
          <a:lstStyle/>
          <a:p>
            <a:fld id="{98BFCA69-9F74-B64F-A8F6-CCCAD3925096}" type="datetimeFigureOut">
              <a:rPr lang="en-US" smtClean="0"/>
              <a:t>10/27/19</a:t>
            </a:fld>
            <a:endParaRPr lang="en-US"/>
          </a:p>
        </p:txBody>
      </p:sp>
      <p:sp>
        <p:nvSpPr>
          <p:cNvPr id="5" name="Footer Placeholder 4"/>
          <p:cNvSpPr>
            <a:spLocks noGrp="1"/>
          </p:cNvSpPr>
          <p:nvPr>
            <p:ph type="ftr" sz="quarter" idx="11"/>
          </p:nvPr>
        </p:nvSpPr>
        <p:spPr>
          <a:xfrm>
            <a:off x="5554134" y="8475135"/>
            <a:ext cx="5147733" cy="486833"/>
          </a:xfrm>
          <a:prstGeom prst="rect">
            <a:avLst/>
          </a:prstGeom>
        </p:spPr>
        <p:txBody>
          <a:bodyPr lIns="101599" tIns="50799" rIns="101599" bIns="50799"/>
          <a:lstStyle/>
          <a:p>
            <a:endParaRPr lang="en-US"/>
          </a:p>
        </p:txBody>
      </p:sp>
      <p:sp>
        <p:nvSpPr>
          <p:cNvPr id="6" name="Slide Number Placeholder 5"/>
          <p:cNvSpPr>
            <a:spLocks noGrp="1"/>
          </p:cNvSpPr>
          <p:nvPr>
            <p:ph type="sldNum" sz="quarter" idx="12"/>
          </p:nvPr>
        </p:nvSpPr>
        <p:spPr>
          <a:xfrm>
            <a:off x="7941801" y="8559800"/>
            <a:ext cx="372398" cy="369332"/>
          </a:xfrm>
        </p:spPr>
        <p:txBody>
          <a:bodyPr/>
          <a:lstStyle/>
          <a:p>
            <a:fld id="{9AE74F1C-5325-8241-8797-7ABB8B914D5B}" type="slidenum">
              <a:rPr lang="en-US" smtClean="0"/>
              <a:t>‹#›</a:t>
            </a:fld>
            <a:endParaRPr lang="en-US"/>
          </a:p>
        </p:txBody>
      </p:sp>
    </p:spTree>
    <p:extLst>
      <p:ext uri="{BB962C8B-B14F-4D97-AF65-F5344CB8AC3E}">
        <p14:creationId xmlns:p14="http://schemas.microsoft.com/office/powerpoint/2010/main" val="32780937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1587500" y="241300"/>
            <a:ext cx="13081000" cy="16256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lvl="0">
              <a:defRPr sz="1800"/>
            </a:pPr>
            <a:r>
              <a:rPr sz="6600"/>
              <a:t>Title Text</a:t>
            </a:r>
          </a:p>
        </p:txBody>
      </p:sp>
      <p:sp>
        <p:nvSpPr>
          <p:cNvPr id="4" name="Shape 4"/>
          <p:cNvSpPr>
            <a:spLocks noGrp="1"/>
          </p:cNvSpPr>
          <p:nvPr>
            <p:ph type="body" idx="1"/>
          </p:nvPr>
        </p:nvSpPr>
        <p:spPr>
          <a:xfrm>
            <a:off x="1587500" y="2197100"/>
            <a:ext cx="13081000" cy="57531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lstStyle>
            <a:lvl2pPr marL="1066800" indent="-304800">
              <a:buFont typeface="Lucida Grande"/>
              <a:buChar char="►"/>
              <a:defRPr sz="2800"/>
            </a:lvl2pPr>
            <a:lvl3pPr marL="1460500" indent="-254000">
              <a:buChar char="-"/>
              <a:defRPr sz="2200"/>
            </a:lvl3pPr>
            <a:lvl4pPr marL="1905000" indent="-254000">
              <a:buChar char="-"/>
              <a:defRPr sz="2200"/>
            </a:lvl4pPr>
            <a:lvl5pPr marL="2349500" indent="-254000">
              <a:buChar char="-"/>
              <a:defRPr sz="2200"/>
            </a:lvl5pPr>
          </a:lstStyle>
          <a:p>
            <a:pPr lvl="0">
              <a:defRPr sz="1800"/>
            </a:pPr>
            <a:r>
              <a:rPr sz="3200"/>
              <a:t>Body Level One</a:t>
            </a:r>
          </a:p>
          <a:p>
            <a:pPr lvl="1">
              <a:defRPr sz="1800"/>
            </a:pPr>
            <a:r>
              <a:rPr sz="2800"/>
              <a:t>Body Level Two</a:t>
            </a:r>
          </a:p>
          <a:p>
            <a:pPr lvl="2">
              <a:defRPr sz="1800"/>
            </a:pPr>
            <a:r>
              <a:rPr sz="2200"/>
              <a:t>Body Level Three</a:t>
            </a:r>
          </a:p>
          <a:p>
            <a:pPr lvl="3">
              <a:defRPr sz="1800"/>
            </a:pPr>
            <a:r>
              <a:rPr sz="2200"/>
              <a:t>Body Level Four</a:t>
            </a:r>
          </a:p>
          <a:p>
            <a:pPr lvl="4">
              <a:defRPr sz="1800"/>
            </a:pPr>
            <a:r>
              <a:rPr sz="2200"/>
              <a:t>Body Level Five</a:t>
            </a:r>
          </a:p>
        </p:txBody>
      </p:sp>
      <p:sp>
        <p:nvSpPr>
          <p:cNvPr id="5" name="Shape 5"/>
          <p:cNvSpPr>
            <a:spLocks noGrp="1"/>
          </p:cNvSpPr>
          <p:nvPr>
            <p:ph type="sldNum" sz="quarter" idx="2"/>
          </p:nvPr>
        </p:nvSpPr>
        <p:spPr>
          <a:xfrm>
            <a:off x="7918450" y="8559800"/>
            <a:ext cx="419100" cy="457200"/>
          </a:xfrm>
          <a:prstGeom prst="rect">
            <a:avLst/>
          </a:prstGeom>
          <a:ln w="12700">
            <a:miter lim="400000"/>
          </a:ln>
        </p:spPr>
        <p:txBody>
          <a:bodyPr wrap="none" lIns="0" tIns="0" rIns="0" bIns="0">
            <a:spAutoFit/>
          </a:bodyPr>
          <a:lstStyle>
            <a:lvl1pPr>
              <a:defRPr sz="2400">
                <a:solidFill>
                  <a:srgbClr val="7A7A7A"/>
                </a:solidFill>
              </a:defRPr>
            </a:lvl1pPr>
          </a:lstStyle>
          <a:p>
            <a:pPr lvl="0"/>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algn="ctr" defTabSz="546100">
        <a:defRPr sz="6600">
          <a:latin typeface="+mn-lt"/>
          <a:ea typeface="+mn-ea"/>
          <a:cs typeface="+mn-cs"/>
          <a:sym typeface="Gill Sans"/>
        </a:defRPr>
      </a:lvl1pPr>
      <a:lvl2pPr indent="228600" algn="ctr" defTabSz="546100">
        <a:defRPr sz="6600">
          <a:latin typeface="+mn-lt"/>
          <a:ea typeface="+mn-ea"/>
          <a:cs typeface="+mn-cs"/>
          <a:sym typeface="Gill Sans"/>
        </a:defRPr>
      </a:lvl2pPr>
      <a:lvl3pPr indent="457200" algn="ctr" defTabSz="546100">
        <a:defRPr sz="6600">
          <a:latin typeface="+mn-lt"/>
          <a:ea typeface="+mn-ea"/>
          <a:cs typeface="+mn-cs"/>
          <a:sym typeface="Gill Sans"/>
        </a:defRPr>
      </a:lvl3pPr>
      <a:lvl4pPr indent="685800" algn="ctr" defTabSz="546100">
        <a:defRPr sz="6600">
          <a:latin typeface="+mn-lt"/>
          <a:ea typeface="+mn-ea"/>
          <a:cs typeface="+mn-cs"/>
          <a:sym typeface="Gill Sans"/>
        </a:defRPr>
      </a:lvl4pPr>
      <a:lvl5pPr indent="914400" algn="ctr" defTabSz="546100">
        <a:defRPr sz="6600">
          <a:latin typeface="+mn-lt"/>
          <a:ea typeface="+mn-ea"/>
          <a:cs typeface="+mn-cs"/>
          <a:sym typeface="Gill Sans"/>
        </a:defRPr>
      </a:lvl5pPr>
      <a:lvl6pPr indent="1143000" algn="ctr" defTabSz="546100">
        <a:defRPr sz="6600">
          <a:latin typeface="+mn-lt"/>
          <a:ea typeface="+mn-ea"/>
          <a:cs typeface="+mn-cs"/>
          <a:sym typeface="Gill Sans"/>
        </a:defRPr>
      </a:lvl6pPr>
      <a:lvl7pPr indent="1371600" algn="ctr" defTabSz="546100">
        <a:defRPr sz="6600">
          <a:latin typeface="+mn-lt"/>
          <a:ea typeface="+mn-ea"/>
          <a:cs typeface="+mn-cs"/>
          <a:sym typeface="Gill Sans"/>
        </a:defRPr>
      </a:lvl7pPr>
      <a:lvl8pPr indent="1600200" algn="ctr" defTabSz="546100">
        <a:defRPr sz="6600">
          <a:latin typeface="+mn-lt"/>
          <a:ea typeface="+mn-ea"/>
          <a:cs typeface="+mn-cs"/>
          <a:sym typeface="Gill Sans"/>
        </a:defRPr>
      </a:lvl8pPr>
      <a:lvl9pPr indent="1828800" algn="ctr" defTabSz="546100">
        <a:defRPr sz="6600">
          <a:latin typeface="+mn-lt"/>
          <a:ea typeface="+mn-ea"/>
          <a:cs typeface="+mn-cs"/>
          <a:sym typeface="Gill Sans"/>
        </a:defRPr>
      </a:lvl9pPr>
    </p:titleStyle>
    <p:bodyStyle>
      <a:lvl1pPr marL="736600" indent="-419100" defTabSz="546100">
        <a:spcBef>
          <a:spcPts val="700"/>
        </a:spcBef>
        <a:buSzPct val="150000"/>
        <a:buChar char="•"/>
        <a:defRPr sz="3200">
          <a:latin typeface="+mn-lt"/>
          <a:ea typeface="+mn-ea"/>
          <a:cs typeface="+mn-cs"/>
          <a:sym typeface="Gill Sans"/>
        </a:defRPr>
      </a:lvl1pPr>
      <a:lvl2pPr marL="1110342" indent="-348342" defTabSz="546100">
        <a:spcBef>
          <a:spcPts val="700"/>
        </a:spcBef>
        <a:buSzPct val="50000"/>
        <a:buChar char="•"/>
        <a:defRPr sz="3200">
          <a:latin typeface="+mn-lt"/>
          <a:ea typeface="+mn-ea"/>
          <a:cs typeface="+mn-cs"/>
          <a:sym typeface="Gill Sans"/>
        </a:defRPr>
      </a:lvl2pPr>
      <a:lvl3pPr marL="1575954" indent="-369454" defTabSz="546100">
        <a:spcBef>
          <a:spcPts val="700"/>
        </a:spcBef>
        <a:buSzPct val="150000"/>
        <a:buChar char="•"/>
        <a:defRPr sz="3200">
          <a:latin typeface="+mn-lt"/>
          <a:ea typeface="+mn-ea"/>
          <a:cs typeface="+mn-cs"/>
          <a:sym typeface="Gill Sans"/>
        </a:defRPr>
      </a:lvl3pPr>
      <a:lvl4pPr marL="2020454" indent="-369454" defTabSz="546100">
        <a:spcBef>
          <a:spcPts val="700"/>
        </a:spcBef>
        <a:buSzPct val="150000"/>
        <a:buChar char="•"/>
        <a:defRPr sz="3200">
          <a:latin typeface="+mn-lt"/>
          <a:ea typeface="+mn-ea"/>
          <a:cs typeface="+mn-cs"/>
          <a:sym typeface="Gill Sans"/>
        </a:defRPr>
      </a:lvl4pPr>
      <a:lvl5pPr marL="2464954" indent="-369454" defTabSz="546100">
        <a:spcBef>
          <a:spcPts val="700"/>
        </a:spcBef>
        <a:buSzPct val="150000"/>
        <a:buChar char="•"/>
        <a:defRPr sz="3200">
          <a:latin typeface="+mn-lt"/>
          <a:ea typeface="+mn-ea"/>
          <a:cs typeface="+mn-cs"/>
          <a:sym typeface="Gill Sans"/>
        </a:defRPr>
      </a:lvl5pPr>
      <a:lvl6pPr marL="2820554" indent="-369454" defTabSz="546100">
        <a:spcBef>
          <a:spcPts val="700"/>
        </a:spcBef>
        <a:buSzPct val="150000"/>
        <a:buChar char="•"/>
        <a:defRPr sz="3200">
          <a:latin typeface="+mn-lt"/>
          <a:ea typeface="+mn-ea"/>
          <a:cs typeface="+mn-cs"/>
          <a:sym typeface="Gill Sans"/>
        </a:defRPr>
      </a:lvl6pPr>
      <a:lvl7pPr marL="3176154" indent="-369454" defTabSz="546100">
        <a:spcBef>
          <a:spcPts val="700"/>
        </a:spcBef>
        <a:buSzPct val="150000"/>
        <a:buChar char="•"/>
        <a:defRPr sz="3200">
          <a:latin typeface="+mn-lt"/>
          <a:ea typeface="+mn-ea"/>
          <a:cs typeface="+mn-cs"/>
          <a:sym typeface="Gill Sans"/>
        </a:defRPr>
      </a:lvl7pPr>
      <a:lvl8pPr marL="3531754" indent="-369454" defTabSz="546100">
        <a:spcBef>
          <a:spcPts val="700"/>
        </a:spcBef>
        <a:buSzPct val="150000"/>
        <a:buChar char="•"/>
        <a:defRPr sz="3200">
          <a:latin typeface="+mn-lt"/>
          <a:ea typeface="+mn-ea"/>
          <a:cs typeface="+mn-cs"/>
          <a:sym typeface="Gill Sans"/>
        </a:defRPr>
      </a:lvl8pPr>
      <a:lvl9pPr marL="3887354" indent="-369454" defTabSz="546100">
        <a:spcBef>
          <a:spcPts val="700"/>
        </a:spcBef>
        <a:buSzPct val="150000"/>
        <a:buChar char="•"/>
        <a:defRPr sz="3200">
          <a:latin typeface="+mn-lt"/>
          <a:ea typeface="+mn-ea"/>
          <a:cs typeface="+mn-cs"/>
          <a:sym typeface="Gill Sans"/>
        </a:defRPr>
      </a:lvl9pPr>
    </p:bodyStyle>
    <p:otherStyle>
      <a:lvl1pPr algn="ctr" defTabSz="546100">
        <a:defRPr sz="2400">
          <a:solidFill>
            <a:schemeClr val="tx1"/>
          </a:solidFill>
          <a:latin typeface="+mn-lt"/>
          <a:ea typeface="+mn-ea"/>
          <a:cs typeface="+mn-cs"/>
          <a:sym typeface="Gill Sans"/>
        </a:defRPr>
      </a:lvl1pPr>
      <a:lvl2pPr indent="228600" algn="ctr" defTabSz="546100">
        <a:defRPr sz="2400">
          <a:solidFill>
            <a:schemeClr val="tx1"/>
          </a:solidFill>
          <a:latin typeface="+mn-lt"/>
          <a:ea typeface="+mn-ea"/>
          <a:cs typeface="+mn-cs"/>
          <a:sym typeface="Gill Sans"/>
        </a:defRPr>
      </a:lvl2pPr>
      <a:lvl3pPr indent="457200" algn="ctr" defTabSz="546100">
        <a:defRPr sz="2400">
          <a:solidFill>
            <a:schemeClr val="tx1"/>
          </a:solidFill>
          <a:latin typeface="+mn-lt"/>
          <a:ea typeface="+mn-ea"/>
          <a:cs typeface="+mn-cs"/>
          <a:sym typeface="Gill Sans"/>
        </a:defRPr>
      </a:lvl3pPr>
      <a:lvl4pPr indent="685800" algn="ctr" defTabSz="546100">
        <a:defRPr sz="2400">
          <a:solidFill>
            <a:schemeClr val="tx1"/>
          </a:solidFill>
          <a:latin typeface="+mn-lt"/>
          <a:ea typeface="+mn-ea"/>
          <a:cs typeface="+mn-cs"/>
          <a:sym typeface="Gill Sans"/>
        </a:defRPr>
      </a:lvl4pPr>
      <a:lvl5pPr indent="914400" algn="ctr" defTabSz="546100">
        <a:defRPr sz="2400">
          <a:solidFill>
            <a:schemeClr val="tx1"/>
          </a:solidFill>
          <a:latin typeface="+mn-lt"/>
          <a:ea typeface="+mn-ea"/>
          <a:cs typeface="+mn-cs"/>
          <a:sym typeface="Gill Sans"/>
        </a:defRPr>
      </a:lvl5pPr>
      <a:lvl6pPr indent="1143000" algn="ctr" defTabSz="546100">
        <a:defRPr sz="2400">
          <a:solidFill>
            <a:schemeClr val="tx1"/>
          </a:solidFill>
          <a:latin typeface="+mn-lt"/>
          <a:ea typeface="+mn-ea"/>
          <a:cs typeface="+mn-cs"/>
          <a:sym typeface="Gill Sans"/>
        </a:defRPr>
      </a:lvl6pPr>
      <a:lvl7pPr indent="1371600" algn="ctr" defTabSz="546100">
        <a:defRPr sz="2400">
          <a:solidFill>
            <a:schemeClr val="tx1"/>
          </a:solidFill>
          <a:latin typeface="+mn-lt"/>
          <a:ea typeface="+mn-ea"/>
          <a:cs typeface="+mn-cs"/>
          <a:sym typeface="Gill Sans"/>
        </a:defRPr>
      </a:lvl7pPr>
      <a:lvl8pPr indent="1600200" algn="ctr" defTabSz="546100">
        <a:defRPr sz="2400">
          <a:solidFill>
            <a:schemeClr val="tx1"/>
          </a:solidFill>
          <a:latin typeface="+mn-lt"/>
          <a:ea typeface="+mn-ea"/>
          <a:cs typeface="+mn-cs"/>
          <a:sym typeface="Gill Sans"/>
        </a:defRPr>
      </a:lvl8pPr>
      <a:lvl9pPr indent="1828800" algn="ctr" defTabSz="546100">
        <a:defRPr sz="2400">
          <a:solidFill>
            <a:schemeClr val="tx1"/>
          </a:solidFill>
          <a:latin typeface="+mn-lt"/>
          <a:ea typeface="+mn-ea"/>
          <a:cs typeface="+mn-cs"/>
          <a:sym typeface="Gill San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Shape 36"/>
          <p:cNvSpPr>
            <a:spLocks noGrp="1"/>
          </p:cNvSpPr>
          <p:nvPr>
            <p:ph type="title"/>
          </p:nvPr>
        </p:nvSpPr>
        <p:spPr>
          <a:xfrm>
            <a:off x="1587500" y="1993692"/>
            <a:ext cx="13081000" cy="2857427"/>
          </a:xfrm>
          <a:prstGeom prst="rect">
            <a:avLst/>
          </a:prstGeom>
        </p:spPr>
        <p:txBody>
          <a:bodyPr/>
          <a:lstStyle/>
          <a:p>
            <a:pPr lvl="0">
              <a:defRPr sz="1800"/>
            </a:pPr>
            <a:r>
              <a:rPr lang="en-US" sz="7800" dirty="0">
                <a:latin typeface="Calibri" panose="020F0502020204030204" pitchFamily="34" charset="0"/>
                <a:cs typeface="Calibri" panose="020F0502020204030204" pitchFamily="34" charset="0"/>
              </a:rPr>
              <a:t>How packets find their way across the Internet</a:t>
            </a:r>
          </a:p>
        </p:txBody>
      </p:sp>
      <p:pic>
        <p:nvPicPr>
          <p:cNvPr id="3" name="Picture 5">
            <a:extLst>
              <a:ext uri="{FF2B5EF4-FFF2-40B4-BE49-F238E27FC236}">
                <a16:creationId xmlns:a16="http://schemas.microsoft.com/office/drawing/2014/main" id="{BEB70C47-2143-4347-A885-46A4EAD5DDDB}"/>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716" y="7324683"/>
            <a:ext cx="1621568" cy="1667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4">
            <a:extLst>
              <a:ext uri="{FF2B5EF4-FFF2-40B4-BE49-F238E27FC236}">
                <a16:creationId xmlns:a16="http://schemas.microsoft.com/office/drawing/2014/main" id="{8283CF46-57D3-DF4C-A413-85ACD5AAA6FE}"/>
              </a:ext>
            </a:extLst>
          </p:cNvPr>
          <p:cNvSpPr>
            <a:spLocks noChangeArrowheads="1"/>
          </p:cNvSpPr>
          <p:nvPr/>
        </p:nvSpPr>
        <p:spPr bwMode="auto">
          <a:xfrm>
            <a:off x="2042415" y="7622394"/>
            <a:ext cx="6419850" cy="107183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110490" tIns="55246" rIns="110490" bIns="55246">
            <a:spAutoFit/>
          </a:bodyPr>
          <a:lstStyle/>
          <a:p>
            <a:pPr algn="l"/>
            <a:r>
              <a:rPr lang="en-US" sz="2400" b="1" dirty="0">
                <a:solidFill>
                  <a:schemeClr val="accent1"/>
                </a:solidFill>
                <a:latin typeface="Calibri"/>
              </a:rPr>
              <a:t>Nick McKeown</a:t>
            </a:r>
          </a:p>
          <a:p>
            <a:pPr algn="l">
              <a:lnSpc>
                <a:spcPct val="110000"/>
              </a:lnSpc>
            </a:pPr>
            <a:r>
              <a:rPr lang="en-US" sz="1920" dirty="0">
                <a:solidFill>
                  <a:schemeClr val="accent1"/>
                </a:solidFill>
                <a:latin typeface="Calibri"/>
              </a:rPr>
              <a:t>Professor of Electrical Engineering </a:t>
            </a:r>
          </a:p>
          <a:p>
            <a:pPr algn="l">
              <a:lnSpc>
                <a:spcPct val="90000"/>
              </a:lnSpc>
            </a:pPr>
            <a:r>
              <a:rPr lang="en-US" sz="1920" dirty="0">
                <a:solidFill>
                  <a:schemeClr val="accent1"/>
                </a:solidFill>
                <a:latin typeface="Calibri"/>
              </a:rPr>
              <a:t>and Computer Science, Stanford University</a:t>
            </a:r>
          </a:p>
        </p:txBody>
      </p:sp>
      <p:sp>
        <p:nvSpPr>
          <p:cNvPr id="7" name="Shape 36">
            <a:extLst>
              <a:ext uri="{FF2B5EF4-FFF2-40B4-BE49-F238E27FC236}">
                <a16:creationId xmlns:a16="http://schemas.microsoft.com/office/drawing/2014/main" id="{C8152354-FBA6-334D-B478-9936253B5E1C}"/>
              </a:ext>
            </a:extLst>
          </p:cNvPr>
          <p:cNvSpPr txBox="1">
            <a:spLocks/>
          </p:cNvSpPr>
          <p:nvPr/>
        </p:nvSpPr>
        <p:spPr>
          <a:xfrm>
            <a:off x="1367367" y="-2020"/>
            <a:ext cx="13081000" cy="765827"/>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lstStyle>
            <a:lvl1pPr algn="ctr" defTabSz="546100">
              <a:defRPr sz="7800">
                <a:latin typeface="+mn-lt"/>
                <a:ea typeface="+mn-ea"/>
                <a:cs typeface="+mn-cs"/>
                <a:sym typeface="Gill Sans"/>
              </a:defRPr>
            </a:lvl1pPr>
            <a:lvl2pPr indent="228600" algn="ctr" defTabSz="546100">
              <a:defRPr sz="6600">
                <a:latin typeface="+mn-lt"/>
                <a:ea typeface="+mn-ea"/>
                <a:cs typeface="+mn-cs"/>
                <a:sym typeface="Gill Sans"/>
              </a:defRPr>
            </a:lvl2pPr>
            <a:lvl3pPr indent="457200" algn="ctr" defTabSz="546100">
              <a:defRPr sz="6600">
                <a:latin typeface="+mn-lt"/>
                <a:ea typeface="+mn-ea"/>
                <a:cs typeface="+mn-cs"/>
                <a:sym typeface="Gill Sans"/>
              </a:defRPr>
            </a:lvl3pPr>
            <a:lvl4pPr indent="685800" algn="ctr" defTabSz="546100">
              <a:defRPr sz="6600">
                <a:latin typeface="+mn-lt"/>
                <a:ea typeface="+mn-ea"/>
                <a:cs typeface="+mn-cs"/>
                <a:sym typeface="Gill Sans"/>
              </a:defRPr>
            </a:lvl4pPr>
            <a:lvl5pPr indent="914400" algn="ctr" defTabSz="546100">
              <a:defRPr sz="6600">
                <a:latin typeface="+mn-lt"/>
                <a:ea typeface="+mn-ea"/>
                <a:cs typeface="+mn-cs"/>
                <a:sym typeface="Gill Sans"/>
              </a:defRPr>
            </a:lvl5pPr>
            <a:lvl6pPr indent="1143000" algn="ctr" defTabSz="546100">
              <a:defRPr sz="6600">
                <a:latin typeface="+mn-lt"/>
                <a:ea typeface="+mn-ea"/>
                <a:cs typeface="+mn-cs"/>
                <a:sym typeface="Gill Sans"/>
              </a:defRPr>
            </a:lvl6pPr>
            <a:lvl7pPr indent="1371600" algn="ctr" defTabSz="546100">
              <a:defRPr sz="6600">
                <a:latin typeface="+mn-lt"/>
                <a:ea typeface="+mn-ea"/>
                <a:cs typeface="+mn-cs"/>
                <a:sym typeface="Gill Sans"/>
              </a:defRPr>
            </a:lvl7pPr>
            <a:lvl8pPr indent="1600200" algn="ctr" defTabSz="546100">
              <a:defRPr sz="6600">
                <a:latin typeface="+mn-lt"/>
                <a:ea typeface="+mn-ea"/>
                <a:cs typeface="+mn-cs"/>
                <a:sym typeface="Gill Sans"/>
              </a:defRPr>
            </a:lvl8pPr>
            <a:lvl9pPr indent="1828800" algn="ctr" defTabSz="546100">
              <a:defRPr sz="6600">
                <a:latin typeface="+mn-lt"/>
                <a:ea typeface="+mn-ea"/>
                <a:cs typeface="+mn-cs"/>
                <a:sym typeface="Gill Sans"/>
              </a:defRPr>
            </a:lvl9pPr>
          </a:lstStyle>
          <a:p>
            <a:pPr>
              <a:defRPr sz="1800"/>
            </a:pPr>
            <a:r>
              <a:rPr lang="en-US" sz="3200" dirty="0">
                <a:solidFill>
                  <a:schemeClr val="accent1"/>
                </a:solidFill>
                <a:latin typeface="Calibri" panose="020F0502020204030204" pitchFamily="34" charset="0"/>
                <a:cs typeface="Calibri" panose="020F0502020204030204" pitchFamily="34" charset="0"/>
              </a:rPr>
              <a:t>CS144 Week 5: </a:t>
            </a:r>
            <a:r>
              <a:rPr lang="en-US" sz="3200" b="1" dirty="0">
                <a:solidFill>
                  <a:schemeClr val="accent1"/>
                </a:solidFill>
                <a:latin typeface="Calibri" panose="020F0502020204030204" pitchFamily="34" charset="0"/>
                <a:cs typeface="Calibri" panose="020F0502020204030204" pitchFamily="34" charset="0"/>
              </a:rPr>
              <a:t>Routing</a:t>
            </a:r>
          </a:p>
        </p:txBody>
      </p:sp>
    </p:spTree>
    <p:extLst>
      <p:ext uri="{BB962C8B-B14F-4D97-AF65-F5344CB8AC3E}">
        <p14:creationId xmlns:p14="http://schemas.microsoft.com/office/powerpoint/2010/main" val="3518125730"/>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ctrTitle"/>
          </p:nvPr>
        </p:nvSpPr>
        <p:spPr/>
        <p:txBody>
          <a:bodyPr/>
          <a:lstStyle/>
          <a:p>
            <a:r>
              <a:rPr lang="en-US" dirty="0">
                <a:latin typeface="Helvetica" charset="0"/>
                <a:ea typeface="ＭＳ Ｐゴシック" charset="0"/>
                <a:cs typeface="ＭＳ Ｐゴシック" charset="0"/>
              </a:rPr>
              <a:t>Task 2</a:t>
            </a:r>
          </a:p>
        </p:txBody>
      </p:sp>
    </p:spTree>
    <p:extLst>
      <p:ext uri="{BB962C8B-B14F-4D97-AF65-F5344CB8AC3E}">
        <p14:creationId xmlns:p14="http://schemas.microsoft.com/office/powerpoint/2010/main" val="3045638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59417" y="167165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a:t>
            </a:r>
          </a:p>
        </p:txBody>
      </p:sp>
      <p:sp>
        <p:nvSpPr>
          <p:cNvPr id="11" name="Rectangle 10"/>
          <p:cNvSpPr/>
          <p:nvPr/>
        </p:nvSpPr>
        <p:spPr>
          <a:xfrm>
            <a:off x="4593976" y="167165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3</a:t>
            </a:r>
          </a:p>
        </p:txBody>
      </p:sp>
      <p:sp>
        <p:nvSpPr>
          <p:cNvPr id="20" name="Rectangle 19"/>
          <p:cNvSpPr/>
          <p:nvPr/>
        </p:nvSpPr>
        <p:spPr>
          <a:xfrm>
            <a:off x="6528534" y="167165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4</a:t>
            </a:r>
          </a:p>
        </p:txBody>
      </p:sp>
      <p:sp>
        <p:nvSpPr>
          <p:cNvPr id="22" name="Rectangle 21"/>
          <p:cNvSpPr/>
          <p:nvPr/>
        </p:nvSpPr>
        <p:spPr>
          <a:xfrm>
            <a:off x="8463092" y="167165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5</a:t>
            </a:r>
          </a:p>
        </p:txBody>
      </p:sp>
      <p:sp>
        <p:nvSpPr>
          <p:cNvPr id="24" name="Rectangle 23"/>
          <p:cNvSpPr/>
          <p:nvPr/>
        </p:nvSpPr>
        <p:spPr>
          <a:xfrm>
            <a:off x="10397650" y="167165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6</a:t>
            </a:r>
          </a:p>
        </p:txBody>
      </p:sp>
      <p:sp>
        <p:nvSpPr>
          <p:cNvPr id="26" name="Rectangle 25"/>
          <p:cNvSpPr/>
          <p:nvPr/>
        </p:nvSpPr>
        <p:spPr>
          <a:xfrm>
            <a:off x="12332208" y="167165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7</a:t>
            </a:r>
          </a:p>
        </p:txBody>
      </p:sp>
      <p:sp>
        <p:nvSpPr>
          <p:cNvPr id="30" name="Rectangle 29"/>
          <p:cNvSpPr/>
          <p:nvPr/>
        </p:nvSpPr>
        <p:spPr>
          <a:xfrm>
            <a:off x="14259630" y="167165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8</a:t>
            </a:r>
          </a:p>
        </p:txBody>
      </p:sp>
      <p:sp>
        <p:nvSpPr>
          <p:cNvPr id="34" name="Rectangle 33"/>
          <p:cNvSpPr/>
          <p:nvPr/>
        </p:nvSpPr>
        <p:spPr>
          <a:xfrm>
            <a:off x="753375" y="167165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a:t>
            </a:r>
          </a:p>
        </p:txBody>
      </p:sp>
      <p:sp>
        <p:nvSpPr>
          <p:cNvPr id="36" name="Rectangle 35"/>
          <p:cNvSpPr/>
          <p:nvPr/>
        </p:nvSpPr>
        <p:spPr>
          <a:xfrm>
            <a:off x="2659417" y="326517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15</a:t>
            </a:r>
          </a:p>
        </p:txBody>
      </p:sp>
      <p:sp>
        <p:nvSpPr>
          <p:cNvPr id="37" name="Rectangle 36"/>
          <p:cNvSpPr/>
          <p:nvPr/>
        </p:nvSpPr>
        <p:spPr>
          <a:xfrm>
            <a:off x="4593976" y="326517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14</a:t>
            </a:r>
          </a:p>
        </p:txBody>
      </p:sp>
      <p:cxnSp>
        <p:nvCxnSpPr>
          <p:cNvPr id="38" name="Straight Arrow Connector 37"/>
          <p:cNvCxnSpPr>
            <a:stCxn id="36" idx="3"/>
            <a:endCxn id="37" idx="1"/>
          </p:cNvCxnSpPr>
          <p:nvPr/>
        </p:nvCxnSpPr>
        <p:spPr>
          <a:xfrm>
            <a:off x="3802571" y="361415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39" name="Rectangle 38"/>
          <p:cNvSpPr/>
          <p:nvPr/>
        </p:nvSpPr>
        <p:spPr>
          <a:xfrm>
            <a:off x="6528534" y="326517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13</a:t>
            </a:r>
          </a:p>
        </p:txBody>
      </p:sp>
      <p:cxnSp>
        <p:nvCxnSpPr>
          <p:cNvPr id="40" name="Straight Arrow Connector 39"/>
          <p:cNvCxnSpPr>
            <a:endCxn id="39" idx="1"/>
          </p:cNvCxnSpPr>
          <p:nvPr/>
        </p:nvCxnSpPr>
        <p:spPr>
          <a:xfrm>
            <a:off x="5737130" y="361415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8463092" y="326517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12</a:t>
            </a:r>
          </a:p>
        </p:txBody>
      </p:sp>
      <p:sp>
        <p:nvSpPr>
          <p:cNvPr id="43" name="Rectangle 42"/>
          <p:cNvSpPr/>
          <p:nvPr/>
        </p:nvSpPr>
        <p:spPr>
          <a:xfrm>
            <a:off x="10397650" y="326517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11</a:t>
            </a:r>
          </a:p>
        </p:txBody>
      </p:sp>
      <p:cxnSp>
        <p:nvCxnSpPr>
          <p:cNvPr id="44" name="Straight Arrow Connector 43"/>
          <p:cNvCxnSpPr>
            <a:stCxn id="56" idx="0"/>
            <a:endCxn id="41" idx="2"/>
          </p:cNvCxnSpPr>
          <p:nvPr/>
        </p:nvCxnSpPr>
        <p:spPr>
          <a:xfrm flipV="1">
            <a:off x="9034669" y="3963138"/>
            <a:ext cx="0"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12332208" y="326517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10</a:t>
            </a:r>
          </a:p>
        </p:txBody>
      </p:sp>
      <p:cxnSp>
        <p:nvCxnSpPr>
          <p:cNvPr id="46" name="Straight Arrow Connector 45"/>
          <p:cNvCxnSpPr>
            <a:endCxn id="45" idx="1"/>
          </p:cNvCxnSpPr>
          <p:nvPr/>
        </p:nvCxnSpPr>
        <p:spPr>
          <a:xfrm>
            <a:off x="11540805" y="361415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14259630" y="326517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9</a:t>
            </a:r>
          </a:p>
        </p:txBody>
      </p:sp>
      <p:cxnSp>
        <p:nvCxnSpPr>
          <p:cNvPr id="48" name="Straight Arrow Connector 47"/>
          <p:cNvCxnSpPr>
            <a:endCxn id="47" idx="1"/>
          </p:cNvCxnSpPr>
          <p:nvPr/>
        </p:nvCxnSpPr>
        <p:spPr>
          <a:xfrm>
            <a:off x="13468227" y="361415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9" name="Rectangle 48"/>
          <p:cNvSpPr/>
          <p:nvPr/>
        </p:nvSpPr>
        <p:spPr>
          <a:xfrm>
            <a:off x="753375" y="326517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16</a:t>
            </a:r>
          </a:p>
        </p:txBody>
      </p:sp>
      <p:cxnSp>
        <p:nvCxnSpPr>
          <p:cNvPr id="50" name="Straight Arrow Connector 49"/>
          <p:cNvCxnSpPr/>
          <p:nvPr/>
        </p:nvCxnSpPr>
        <p:spPr>
          <a:xfrm>
            <a:off x="1896529" y="361415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1" name="Rectangle 50"/>
          <p:cNvSpPr/>
          <p:nvPr/>
        </p:nvSpPr>
        <p:spPr>
          <a:xfrm>
            <a:off x="2659417" y="485868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18</a:t>
            </a:r>
          </a:p>
        </p:txBody>
      </p:sp>
      <p:sp>
        <p:nvSpPr>
          <p:cNvPr id="52" name="Rectangle 51"/>
          <p:cNvSpPr/>
          <p:nvPr/>
        </p:nvSpPr>
        <p:spPr>
          <a:xfrm>
            <a:off x="4593976" y="485868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19</a:t>
            </a:r>
          </a:p>
        </p:txBody>
      </p:sp>
      <p:cxnSp>
        <p:nvCxnSpPr>
          <p:cNvPr id="53" name="Straight Arrow Connector 52"/>
          <p:cNvCxnSpPr>
            <a:stCxn id="51" idx="3"/>
            <a:endCxn id="52" idx="1"/>
          </p:cNvCxnSpPr>
          <p:nvPr/>
        </p:nvCxnSpPr>
        <p:spPr>
          <a:xfrm>
            <a:off x="3802571" y="520767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4" name="Rectangle 53"/>
          <p:cNvSpPr/>
          <p:nvPr/>
        </p:nvSpPr>
        <p:spPr>
          <a:xfrm>
            <a:off x="6528534" y="485868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20</a:t>
            </a:r>
          </a:p>
        </p:txBody>
      </p:sp>
      <p:cxnSp>
        <p:nvCxnSpPr>
          <p:cNvPr id="55" name="Straight Arrow Connector 54"/>
          <p:cNvCxnSpPr>
            <a:endCxn id="54" idx="1"/>
          </p:cNvCxnSpPr>
          <p:nvPr/>
        </p:nvCxnSpPr>
        <p:spPr>
          <a:xfrm>
            <a:off x="5737130" y="520767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a:off x="8463092" y="485868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21</a:t>
            </a:r>
          </a:p>
        </p:txBody>
      </p:sp>
      <p:cxnSp>
        <p:nvCxnSpPr>
          <p:cNvPr id="57" name="Straight Arrow Connector 56"/>
          <p:cNvCxnSpPr>
            <a:endCxn id="56" idx="1"/>
          </p:cNvCxnSpPr>
          <p:nvPr/>
        </p:nvCxnSpPr>
        <p:spPr>
          <a:xfrm>
            <a:off x="7671688" y="520767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10397650" y="485868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22</a:t>
            </a:r>
          </a:p>
        </p:txBody>
      </p:sp>
      <p:cxnSp>
        <p:nvCxnSpPr>
          <p:cNvPr id="59" name="Straight Arrow Connector 58"/>
          <p:cNvCxnSpPr>
            <a:endCxn id="58" idx="1"/>
          </p:cNvCxnSpPr>
          <p:nvPr/>
        </p:nvCxnSpPr>
        <p:spPr>
          <a:xfrm>
            <a:off x="9606247" y="520767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60" name="Rectangle 59"/>
          <p:cNvSpPr/>
          <p:nvPr/>
        </p:nvSpPr>
        <p:spPr>
          <a:xfrm>
            <a:off x="12332208" y="485868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23</a:t>
            </a:r>
          </a:p>
        </p:txBody>
      </p:sp>
      <p:sp>
        <p:nvSpPr>
          <p:cNvPr id="62" name="Rectangle 61"/>
          <p:cNvSpPr/>
          <p:nvPr/>
        </p:nvSpPr>
        <p:spPr>
          <a:xfrm>
            <a:off x="14259630" y="485868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24</a:t>
            </a:r>
          </a:p>
        </p:txBody>
      </p:sp>
      <p:cxnSp>
        <p:nvCxnSpPr>
          <p:cNvPr id="63" name="Straight Arrow Connector 62"/>
          <p:cNvCxnSpPr>
            <a:endCxn id="62" idx="1"/>
          </p:cNvCxnSpPr>
          <p:nvPr/>
        </p:nvCxnSpPr>
        <p:spPr>
          <a:xfrm>
            <a:off x="13468227" y="520767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64" name="Rectangle 63"/>
          <p:cNvSpPr/>
          <p:nvPr/>
        </p:nvSpPr>
        <p:spPr>
          <a:xfrm>
            <a:off x="753375" y="485868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17</a:t>
            </a:r>
          </a:p>
        </p:txBody>
      </p:sp>
      <p:cxnSp>
        <p:nvCxnSpPr>
          <p:cNvPr id="65" name="Straight Arrow Connector 64"/>
          <p:cNvCxnSpPr/>
          <p:nvPr/>
        </p:nvCxnSpPr>
        <p:spPr>
          <a:xfrm>
            <a:off x="1896529" y="520767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14259630" y="6452204"/>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25</a:t>
            </a:r>
          </a:p>
        </p:txBody>
      </p:sp>
      <p:cxnSp>
        <p:nvCxnSpPr>
          <p:cNvPr id="85" name="Straight Arrow Connector 84"/>
          <p:cNvCxnSpPr>
            <a:stCxn id="49" idx="2"/>
            <a:endCxn id="64" idx="0"/>
          </p:cNvCxnSpPr>
          <p:nvPr/>
        </p:nvCxnSpPr>
        <p:spPr>
          <a:xfrm>
            <a:off x="1324951" y="3963138"/>
            <a:ext cx="0"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90" name="Straight Arrow Connector 89"/>
          <p:cNvCxnSpPr>
            <a:stCxn id="62" idx="2"/>
            <a:endCxn id="77" idx="0"/>
          </p:cNvCxnSpPr>
          <p:nvPr/>
        </p:nvCxnSpPr>
        <p:spPr>
          <a:xfrm>
            <a:off x="14831207" y="5556654"/>
            <a:ext cx="0"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2" name="Straight Arrow Connector 111"/>
          <p:cNvCxnSpPr/>
          <p:nvPr/>
        </p:nvCxnSpPr>
        <p:spPr>
          <a:xfrm>
            <a:off x="3774056" y="201707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3" name="Straight Arrow Connector 112"/>
          <p:cNvCxnSpPr/>
          <p:nvPr/>
        </p:nvCxnSpPr>
        <p:spPr>
          <a:xfrm>
            <a:off x="5708615" y="201707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4" name="Straight Arrow Connector 113"/>
          <p:cNvCxnSpPr/>
          <p:nvPr/>
        </p:nvCxnSpPr>
        <p:spPr>
          <a:xfrm>
            <a:off x="7643172" y="201707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5" name="Straight Arrow Connector 114"/>
          <p:cNvCxnSpPr/>
          <p:nvPr/>
        </p:nvCxnSpPr>
        <p:spPr>
          <a:xfrm>
            <a:off x="9577731" y="201707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6" name="Straight Arrow Connector 115"/>
          <p:cNvCxnSpPr/>
          <p:nvPr/>
        </p:nvCxnSpPr>
        <p:spPr>
          <a:xfrm>
            <a:off x="11512289" y="201707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7" name="Straight Arrow Connector 116"/>
          <p:cNvCxnSpPr/>
          <p:nvPr/>
        </p:nvCxnSpPr>
        <p:spPr>
          <a:xfrm>
            <a:off x="13439711" y="201707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8" name="Straight Arrow Connector 117"/>
          <p:cNvCxnSpPr/>
          <p:nvPr/>
        </p:nvCxnSpPr>
        <p:spPr>
          <a:xfrm>
            <a:off x="1868014" y="201707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3" name="Straight Arrow Connector 2"/>
          <p:cNvCxnSpPr/>
          <p:nvPr/>
        </p:nvCxnSpPr>
        <p:spPr>
          <a:xfrm>
            <a:off x="1868014" y="2369622"/>
            <a:ext cx="791404"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H="1">
            <a:off x="9606248" y="2369622"/>
            <a:ext cx="791402"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47" idx="2"/>
            <a:endCxn id="62" idx="0"/>
          </p:cNvCxnSpPr>
          <p:nvPr/>
        </p:nvCxnSpPr>
        <p:spPr>
          <a:xfrm>
            <a:off x="14831207" y="3963138"/>
            <a:ext cx="0"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a:endCxn id="43" idx="2"/>
          </p:cNvCxnSpPr>
          <p:nvPr/>
        </p:nvCxnSpPr>
        <p:spPr>
          <a:xfrm flipV="1">
            <a:off x="10969227" y="3963138"/>
            <a:ext cx="0"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 name="Title 4"/>
          <p:cNvSpPr>
            <a:spLocks noGrp="1"/>
          </p:cNvSpPr>
          <p:nvPr>
            <p:ph type="title"/>
          </p:nvPr>
        </p:nvSpPr>
        <p:spPr>
          <a:xfrm>
            <a:off x="1587500" y="-481606"/>
            <a:ext cx="13081000" cy="2286000"/>
          </a:xfrm>
        </p:spPr>
        <p:txBody>
          <a:bodyPr/>
          <a:lstStyle/>
          <a:p>
            <a:r>
              <a:rPr lang="en-US" dirty="0">
                <a:latin typeface="Calibri" panose="020F0502020204030204" pitchFamily="34" charset="0"/>
                <a:cs typeface="Calibri" panose="020F0502020204030204" pitchFamily="34" charset="0"/>
              </a:rPr>
              <a:t>Find the shortest path</a:t>
            </a:r>
          </a:p>
        </p:txBody>
      </p:sp>
      <p:cxnSp>
        <p:nvCxnSpPr>
          <p:cNvPr id="103" name="Straight Arrow Connector 102">
            <a:extLst>
              <a:ext uri="{FF2B5EF4-FFF2-40B4-BE49-F238E27FC236}">
                <a16:creationId xmlns:a16="http://schemas.microsoft.com/office/drawing/2014/main" id="{67102A14-A854-7046-BC52-A5797B646E31}"/>
              </a:ext>
            </a:extLst>
          </p:cNvPr>
          <p:cNvCxnSpPr/>
          <p:nvPr/>
        </p:nvCxnSpPr>
        <p:spPr>
          <a:xfrm flipV="1">
            <a:off x="5161648" y="2369622"/>
            <a:ext cx="0"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1500468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ctrTitle"/>
          </p:nvPr>
        </p:nvSpPr>
        <p:spPr/>
        <p:txBody>
          <a:bodyPr/>
          <a:lstStyle/>
          <a:p>
            <a:r>
              <a:rPr lang="en-US" dirty="0">
                <a:latin typeface="Helvetica" charset="0"/>
                <a:ea typeface="ＭＳ Ｐゴシック" charset="0"/>
                <a:cs typeface="ＭＳ Ｐゴシック" charset="0"/>
              </a:rPr>
              <a:t>Task 3</a:t>
            </a:r>
          </a:p>
        </p:txBody>
      </p:sp>
    </p:spTree>
    <p:extLst>
      <p:ext uri="{BB962C8B-B14F-4D97-AF65-F5344CB8AC3E}">
        <p14:creationId xmlns:p14="http://schemas.microsoft.com/office/powerpoint/2010/main" val="11871747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7723" y="2840568"/>
            <a:ext cx="14855501" cy="1960033"/>
          </a:xfrm>
        </p:spPr>
        <p:txBody>
          <a:bodyPr/>
          <a:lstStyle/>
          <a:p>
            <a:r>
              <a:rPr lang="en-US" dirty="0"/>
              <a:t>In a real network, the routers don’t know what the network looks like.</a:t>
            </a:r>
            <a:br>
              <a:rPr lang="en-US" dirty="0"/>
            </a:br>
            <a:br>
              <a:rPr lang="en-US" dirty="0"/>
            </a:br>
            <a:r>
              <a:rPr lang="en-US" dirty="0"/>
              <a:t>This time, </a:t>
            </a:r>
            <a:r>
              <a:rPr lang="en-US" i="1" dirty="0"/>
              <a:t>I won’t show you the network</a:t>
            </a:r>
            <a:r>
              <a:rPr lang="en-US" dirty="0"/>
              <a:t>.</a:t>
            </a:r>
          </a:p>
        </p:txBody>
      </p:sp>
    </p:spTree>
    <p:extLst>
      <p:ext uri="{BB962C8B-B14F-4D97-AF65-F5344CB8AC3E}">
        <p14:creationId xmlns:p14="http://schemas.microsoft.com/office/powerpoint/2010/main" val="32821957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Rectangle 3"/>
          <p:cNvSpPr/>
          <p:nvPr/>
        </p:nvSpPr>
        <p:spPr>
          <a:xfrm>
            <a:off x="6042009" y="3046030"/>
            <a:ext cx="4369526" cy="1958012"/>
          </a:xfrm>
          <a:prstGeom prst="rect">
            <a:avLst/>
          </a:prstGeom>
          <a:solidFill>
            <a:srgbClr val="D975A7"/>
          </a:solidFill>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endParaRPr lang="en-US"/>
          </a:p>
        </p:txBody>
      </p:sp>
      <p:sp>
        <p:nvSpPr>
          <p:cNvPr id="6" name="TextBox 5"/>
          <p:cNvSpPr txBox="1"/>
          <p:nvPr/>
        </p:nvSpPr>
        <p:spPr>
          <a:xfrm>
            <a:off x="7831065" y="2893757"/>
            <a:ext cx="791414" cy="1326363"/>
          </a:xfrm>
          <a:prstGeom prst="rect">
            <a:avLst/>
          </a:prstGeom>
          <a:noFill/>
        </p:spPr>
        <p:txBody>
          <a:bodyPr wrap="none" lIns="145134" tIns="72567" rIns="145134" bIns="72567" rtlCol="0">
            <a:spAutoFit/>
          </a:bodyPr>
          <a:lstStyle/>
          <a:p>
            <a:r>
              <a:rPr lang="en-US" sz="7700" dirty="0"/>
              <a:t>5</a:t>
            </a:r>
          </a:p>
        </p:txBody>
      </p:sp>
      <p:sp>
        <p:nvSpPr>
          <p:cNvPr id="7" name="TextBox 6"/>
          <p:cNvSpPr txBox="1"/>
          <p:nvPr/>
        </p:nvSpPr>
        <p:spPr>
          <a:xfrm>
            <a:off x="7193062" y="4220120"/>
            <a:ext cx="1719667" cy="830501"/>
          </a:xfrm>
          <a:prstGeom prst="rect">
            <a:avLst/>
          </a:prstGeom>
          <a:noFill/>
        </p:spPr>
        <p:txBody>
          <a:bodyPr wrap="none" lIns="145134" tIns="72567" rIns="145134" bIns="72567" rtlCol="0">
            <a:spAutoFit/>
          </a:bodyPr>
          <a:lstStyle/>
          <a:p>
            <a:r>
              <a:rPr lang="en-US" sz="4400" dirty="0"/>
              <a:t>12, 19</a:t>
            </a:r>
          </a:p>
        </p:txBody>
      </p:sp>
      <p:grpSp>
        <p:nvGrpSpPr>
          <p:cNvPr id="35" name="Group 34"/>
          <p:cNvGrpSpPr/>
          <p:nvPr/>
        </p:nvGrpSpPr>
        <p:grpSpPr>
          <a:xfrm>
            <a:off x="1127129" y="5004041"/>
            <a:ext cx="4914880" cy="3193289"/>
            <a:chOff x="634010" y="3753030"/>
            <a:chExt cx="2764620" cy="2394967"/>
          </a:xfrm>
        </p:grpSpPr>
        <p:sp>
          <p:nvSpPr>
            <p:cNvPr id="14" name="Rectangle 13"/>
            <p:cNvSpPr/>
            <p:nvPr/>
          </p:nvSpPr>
          <p:spPr>
            <a:xfrm>
              <a:off x="634010" y="4679488"/>
              <a:ext cx="2457858" cy="1468509"/>
            </a:xfrm>
            <a:prstGeom prst="rect">
              <a:avLst/>
            </a:prstGeom>
            <a:solidFill>
              <a:srgbClr val="D975A7"/>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6" name="TextBox 15"/>
            <p:cNvSpPr txBox="1"/>
            <p:nvPr/>
          </p:nvSpPr>
          <p:spPr>
            <a:xfrm>
              <a:off x="1439522" y="4694281"/>
              <a:ext cx="676013" cy="961802"/>
            </a:xfrm>
            <a:prstGeom prst="rect">
              <a:avLst/>
            </a:prstGeom>
            <a:noFill/>
          </p:spPr>
          <p:txBody>
            <a:bodyPr wrap="none" rtlCol="0">
              <a:spAutoFit/>
            </a:bodyPr>
            <a:lstStyle/>
            <a:p>
              <a:r>
                <a:rPr lang="en-US" sz="7700" dirty="0"/>
                <a:t>12</a:t>
              </a:r>
            </a:p>
          </p:txBody>
        </p:sp>
        <p:cxnSp>
          <p:nvCxnSpPr>
            <p:cNvPr id="8" name="Straight Connector 7"/>
            <p:cNvCxnSpPr>
              <a:cxnSpLocks/>
              <a:stCxn id="14" idx="0"/>
            </p:cNvCxnSpPr>
            <p:nvPr/>
          </p:nvCxnSpPr>
          <p:spPr>
            <a:xfrm flipV="1">
              <a:off x="1862939" y="3753030"/>
              <a:ext cx="1535691" cy="926458"/>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36" name="Group 35"/>
          <p:cNvGrpSpPr/>
          <p:nvPr/>
        </p:nvGrpSpPr>
        <p:grpSpPr>
          <a:xfrm>
            <a:off x="8052896" y="5004040"/>
            <a:ext cx="4369526" cy="3287006"/>
            <a:chOff x="4529754" y="3753030"/>
            <a:chExt cx="2457858" cy="2465254"/>
          </a:xfrm>
        </p:grpSpPr>
        <p:sp>
          <p:nvSpPr>
            <p:cNvPr id="18" name="Rectangle 17"/>
            <p:cNvSpPr/>
            <p:nvPr/>
          </p:nvSpPr>
          <p:spPr>
            <a:xfrm>
              <a:off x="4529754" y="4749775"/>
              <a:ext cx="2457858" cy="1468509"/>
            </a:xfrm>
            <a:prstGeom prst="rect">
              <a:avLst/>
            </a:prstGeom>
            <a:solidFill>
              <a:srgbClr val="D975A7"/>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20" name="TextBox 19"/>
            <p:cNvSpPr txBox="1"/>
            <p:nvPr/>
          </p:nvSpPr>
          <p:spPr>
            <a:xfrm>
              <a:off x="5359128" y="4714841"/>
              <a:ext cx="676013" cy="961802"/>
            </a:xfrm>
            <a:prstGeom prst="rect">
              <a:avLst/>
            </a:prstGeom>
            <a:noFill/>
          </p:spPr>
          <p:txBody>
            <a:bodyPr wrap="none" rtlCol="0">
              <a:spAutoFit/>
            </a:bodyPr>
            <a:lstStyle/>
            <a:p>
              <a:r>
                <a:rPr lang="en-US" sz="7700" dirty="0"/>
                <a:t>19</a:t>
              </a:r>
            </a:p>
          </p:txBody>
        </p:sp>
        <p:cxnSp>
          <p:nvCxnSpPr>
            <p:cNvPr id="22" name="Straight Connector 21"/>
            <p:cNvCxnSpPr>
              <a:endCxn id="18" idx="0"/>
            </p:cNvCxnSpPr>
            <p:nvPr/>
          </p:nvCxnSpPr>
          <p:spPr>
            <a:xfrm>
              <a:off x="4675283" y="3753030"/>
              <a:ext cx="1083400" cy="996745"/>
            </a:xfrm>
            <a:prstGeom prst="line">
              <a:avLst/>
            </a:prstGeom>
          </p:spPr>
          <p:style>
            <a:lnRef idx="2">
              <a:schemeClr val="accent1"/>
            </a:lnRef>
            <a:fillRef idx="0">
              <a:schemeClr val="accent1"/>
            </a:fillRef>
            <a:effectRef idx="1">
              <a:schemeClr val="accent1"/>
            </a:effectRef>
            <a:fontRef idx="minor">
              <a:schemeClr val="tx1"/>
            </a:fontRef>
          </p:style>
        </p:cxnSp>
      </p:grpSp>
      <p:cxnSp>
        <p:nvCxnSpPr>
          <p:cNvPr id="24" name="Straight Connector 23"/>
          <p:cNvCxnSpPr>
            <a:cxnSpLocks/>
            <a:stCxn id="14" idx="3"/>
            <a:endCxn id="18" idx="1"/>
          </p:cNvCxnSpPr>
          <p:nvPr/>
        </p:nvCxnSpPr>
        <p:spPr>
          <a:xfrm>
            <a:off x="5496655" y="7218324"/>
            <a:ext cx="2556242" cy="93716"/>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p:cNvGrpSpPr/>
          <p:nvPr/>
        </p:nvGrpSpPr>
        <p:grpSpPr>
          <a:xfrm>
            <a:off x="12422421" y="6484633"/>
            <a:ext cx="4020711" cy="1958012"/>
            <a:chOff x="6987612" y="4863474"/>
            <a:chExt cx="2261650" cy="1468509"/>
          </a:xfrm>
        </p:grpSpPr>
        <p:cxnSp>
          <p:nvCxnSpPr>
            <p:cNvPr id="26" name="Straight Connector 25"/>
            <p:cNvCxnSpPr>
              <a:stCxn id="18" idx="3"/>
            </p:cNvCxnSpPr>
            <p:nvPr/>
          </p:nvCxnSpPr>
          <p:spPr>
            <a:xfrm>
              <a:off x="6987612" y="5484030"/>
              <a:ext cx="1912547" cy="0"/>
            </a:xfrm>
            <a:prstGeom prst="line">
              <a:avLst/>
            </a:prstGeom>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8393065" y="4863474"/>
              <a:ext cx="856197" cy="1468509"/>
            </a:xfrm>
            <a:prstGeom prst="rect">
              <a:avLst/>
            </a:prstGeom>
            <a:solidFill>
              <a:srgbClr val="D975A7"/>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31" name="TextBox 30"/>
            <p:cNvSpPr txBox="1"/>
            <p:nvPr/>
          </p:nvSpPr>
          <p:spPr>
            <a:xfrm>
              <a:off x="8582927" y="5119794"/>
              <a:ext cx="395715" cy="961802"/>
            </a:xfrm>
            <a:prstGeom prst="rect">
              <a:avLst/>
            </a:prstGeom>
            <a:noFill/>
          </p:spPr>
          <p:txBody>
            <a:bodyPr wrap="none" rtlCol="0">
              <a:spAutoFit/>
            </a:bodyPr>
            <a:lstStyle/>
            <a:p>
              <a:r>
                <a:rPr lang="en-US" sz="7700" dirty="0"/>
                <a:t>3</a:t>
              </a:r>
            </a:p>
          </p:txBody>
        </p:sp>
      </p:grpSp>
      <p:sp>
        <p:nvSpPr>
          <p:cNvPr id="17" name="TextBox 16"/>
          <p:cNvSpPr txBox="1"/>
          <p:nvPr/>
        </p:nvSpPr>
        <p:spPr>
          <a:xfrm>
            <a:off x="2460460" y="7474595"/>
            <a:ext cx="1430792" cy="830501"/>
          </a:xfrm>
          <a:prstGeom prst="rect">
            <a:avLst/>
          </a:prstGeom>
          <a:noFill/>
        </p:spPr>
        <p:txBody>
          <a:bodyPr wrap="none" lIns="145134" tIns="72567" rIns="145134" bIns="72567" rtlCol="0">
            <a:spAutoFit/>
          </a:bodyPr>
          <a:lstStyle/>
          <a:p>
            <a:r>
              <a:rPr lang="en-US" sz="4400" dirty="0"/>
              <a:t>5, 19</a:t>
            </a:r>
          </a:p>
        </p:txBody>
      </p:sp>
      <p:sp>
        <p:nvSpPr>
          <p:cNvPr id="21" name="TextBox 20"/>
          <p:cNvSpPr txBox="1"/>
          <p:nvPr/>
        </p:nvSpPr>
        <p:spPr>
          <a:xfrm>
            <a:off x="9274636" y="7541946"/>
            <a:ext cx="1990730" cy="830501"/>
          </a:xfrm>
          <a:prstGeom prst="rect">
            <a:avLst/>
          </a:prstGeom>
          <a:noFill/>
        </p:spPr>
        <p:txBody>
          <a:bodyPr wrap="none" lIns="145134" tIns="72567" rIns="145134" bIns="72567" rtlCol="0">
            <a:spAutoFit/>
          </a:bodyPr>
          <a:lstStyle/>
          <a:p>
            <a:r>
              <a:rPr lang="en-US" sz="4400" dirty="0"/>
              <a:t>5, 12, 3</a:t>
            </a:r>
          </a:p>
        </p:txBody>
      </p:sp>
    </p:spTree>
    <p:extLst>
      <p:ext uri="{BB962C8B-B14F-4D97-AF65-F5344CB8AC3E}">
        <p14:creationId xmlns:p14="http://schemas.microsoft.com/office/powerpoint/2010/main" val="2853753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libri" panose="020F0502020204030204" pitchFamily="34" charset="0"/>
                <a:cs typeface="Calibri" panose="020F0502020204030204" pitchFamily="34" charset="0"/>
              </a:rPr>
              <a:t>Rules</a:t>
            </a:r>
          </a:p>
        </p:txBody>
      </p:sp>
      <p:sp>
        <p:nvSpPr>
          <p:cNvPr id="3" name="Content Placeholder 2"/>
          <p:cNvSpPr>
            <a:spLocks noGrp="1"/>
          </p:cNvSpPr>
          <p:nvPr>
            <p:ph idx="1"/>
          </p:nvPr>
        </p:nvSpPr>
        <p:spPr/>
        <p:txBody>
          <a:bodyPr>
            <a:noAutofit/>
          </a:bodyPr>
          <a:lstStyle/>
          <a:p>
            <a:pPr marL="0" indent="0">
              <a:buNone/>
            </a:pPr>
            <a:r>
              <a:rPr lang="en-US" sz="4000" b="1" dirty="0">
                <a:latin typeface="Calibri" panose="020F0502020204030204" pitchFamily="34" charset="0"/>
                <a:cs typeface="Calibri" panose="020F0502020204030204" pitchFamily="34" charset="0"/>
              </a:rPr>
              <a:t>You may not</a:t>
            </a:r>
            <a:endParaRPr lang="en-US" sz="4000" dirty="0">
              <a:latin typeface="Calibri" panose="020F0502020204030204" pitchFamily="34" charset="0"/>
              <a:cs typeface="Calibri" panose="020F0502020204030204" pitchFamily="34" charset="0"/>
            </a:endParaRPr>
          </a:p>
          <a:p>
            <a:pPr lvl="1"/>
            <a:r>
              <a:rPr lang="en-US" sz="3600" dirty="0">
                <a:latin typeface="Calibri" panose="020F0502020204030204" pitchFamily="34" charset="0"/>
                <a:cs typeface="Calibri" panose="020F0502020204030204" pitchFamily="34" charset="0"/>
              </a:rPr>
              <a:t>Pass your card to anyone else</a:t>
            </a:r>
          </a:p>
          <a:p>
            <a:pPr lvl="1"/>
            <a:r>
              <a:rPr lang="en-US" sz="3600" dirty="0">
                <a:latin typeface="Calibri" panose="020F0502020204030204" pitchFamily="34" charset="0"/>
                <a:cs typeface="Calibri" panose="020F0502020204030204" pitchFamily="34" charset="0"/>
              </a:rPr>
              <a:t>Leave your seat</a:t>
            </a:r>
          </a:p>
          <a:p>
            <a:pPr lvl="1"/>
            <a:r>
              <a:rPr lang="en-US" sz="3600" dirty="0">
                <a:latin typeface="Calibri" panose="020F0502020204030204" pitchFamily="34" charset="0"/>
                <a:cs typeface="Calibri" panose="020F0502020204030204" pitchFamily="34" charset="0"/>
              </a:rPr>
              <a:t>Write anything down</a:t>
            </a:r>
          </a:p>
          <a:p>
            <a:pPr lvl="1"/>
            <a:endParaRPr lang="en-US" sz="3600" dirty="0">
              <a:latin typeface="Calibri" panose="020F0502020204030204" pitchFamily="34" charset="0"/>
              <a:cs typeface="Calibri" panose="020F0502020204030204" pitchFamily="34" charset="0"/>
            </a:endParaRPr>
          </a:p>
          <a:p>
            <a:pPr marL="0" indent="0">
              <a:buNone/>
            </a:pPr>
            <a:r>
              <a:rPr lang="en-US" sz="4000" b="1" dirty="0">
                <a:latin typeface="Calibri" panose="020F0502020204030204" pitchFamily="34" charset="0"/>
                <a:cs typeface="Calibri" panose="020F0502020204030204" pitchFamily="34" charset="0"/>
              </a:rPr>
              <a:t>You may</a:t>
            </a:r>
            <a:endParaRPr lang="en-US" sz="4000" dirty="0">
              <a:latin typeface="Calibri" panose="020F0502020204030204" pitchFamily="34" charset="0"/>
              <a:cs typeface="Calibri" panose="020F0502020204030204" pitchFamily="34" charset="0"/>
            </a:endParaRPr>
          </a:p>
          <a:p>
            <a:pPr lvl="1"/>
            <a:r>
              <a:rPr lang="en-US" sz="3600" dirty="0">
                <a:latin typeface="Calibri" panose="020F0502020204030204" pitchFamily="34" charset="0"/>
                <a:cs typeface="Calibri" panose="020F0502020204030204" pitchFamily="34" charset="0"/>
              </a:rPr>
              <a:t>Ask nearby friends (in your group) for advice</a:t>
            </a:r>
          </a:p>
          <a:p>
            <a:pPr lvl="1"/>
            <a:r>
              <a:rPr lang="en-US" sz="3600" dirty="0">
                <a:latin typeface="Calibri" panose="020F0502020204030204" pitchFamily="34" charset="0"/>
                <a:cs typeface="Calibri" panose="020F0502020204030204" pitchFamily="34" charset="0"/>
              </a:rPr>
              <a:t>Shout to other participants (anything you want!!!)</a:t>
            </a:r>
          </a:p>
          <a:p>
            <a:pPr lvl="1"/>
            <a:r>
              <a:rPr lang="en-US" sz="3600" dirty="0">
                <a:latin typeface="Calibri" panose="020F0502020204030204" pitchFamily="34" charset="0"/>
                <a:cs typeface="Calibri" panose="020F0502020204030204" pitchFamily="34" charset="0"/>
              </a:rPr>
              <a:t>Say bad things about Nick</a:t>
            </a:r>
          </a:p>
          <a:p>
            <a:pPr marL="725671" lvl="1" indent="0">
              <a:buNone/>
            </a:pPr>
            <a:endParaRPr lang="en-US" sz="3600" dirty="0">
              <a:latin typeface="Calibri" panose="020F0502020204030204" pitchFamily="34" charset="0"/>
              <a:cs typeface="Calibri" panose="020F0502020204030204" pitchFamily="34" charset="0"/>
            </a:endParaRPr>
          </a:p>
          <a:p>
            <a:pPr marL="0" indent="0">
              <a:buNone/>
            </a:pPr>
            <a:r>
              <a:rPr lang="en-US" sz="4000" b="1" dirty="0">
                <a:latin typeface="Calibri" panose="020F0502020204030204" pitchFamily="34" charset="0"/>
                <a:cs typeface="Calibri" panose="020F0502020204030204" pitchFamily="34" charset="0"/>
              </a:rPr>
              <a:t>You must</a:t>
            </a:r>
            <a:r>
              <a:rPr lang="en-US" sz="4000" dirty="0">
                <a:latin typeface="Calibri" panose="020F0502020204030204" pitchFamily="34" charset="0"/>
                <a:cs typeface="Calibri" panose="020F0502020204030204" pitchFamily="34" charset="0"/>
              </a:rPr>
              <a:t>: </a:t>
            </a:r>
            <a:r>
              <a:rPr lang="en-US" sz="4000" b="1" i="1" dirty="0">
                <a:latin typeface="Calibri" panose="020F0502020204030204" pitchFamily="34" charset="0"/>
                <a:cs typeface="Calibri" panose="020F0502020204030204" pitchFamily="34" charset="0"/>
              </a:rPr>
              <a:t>Participate</a:t>
            </a:r>
          </a:p>
        </p:txBody>
      </p:sp>
    </p:spTree>
    <p:extLst>
      <p:ext uri="{BB962C8B-B14F-4D97-AF65-F5344CB8AC3E}">
        <p14:creationId xmlns:p14="http://schemas.microsoft.com/office/powerpoint/2010/main" val="2215766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Task 3</a:t>
            </a:r>
          </a:p>
        </p:txBody>
      </p:sp>
      <p:sp>
        <p:nvSpPr>
          <p:cNvPr id="3" name="Content Placeholder 2"/>
          <p:cNvSpPr>
            <a:spLocks noGrp="1"/>
          </p:cNvSpPr>
          <p:nvPr>
            <p:ph idx="1"/>
          </p:nvPr>
        </p:nvSpPr>
        <p:spPr/>
        <p:txBody>
          <a:bodyPr/>
          <a:lstStyle/>
          <a:p>
            <a:pPr marL="0" indent="0" algn="ctr">
              <a:buNone/>
            </a:pPr>
            <a:r>
              <a:rPr lang="en-US" sz="4400" dirty="0"/>
              <a:t>Find the shortest path from </a:t>
            </a:r>
            <a:br>
              <a:rPr lang="en-US" sz="4400" dirty="0"/>
            </a:br>
            <a:r>
              <a:rPr lang="en-US" sz="4400" dirty="0"/>
              <a:t>Node 1 to Node 40.</a:t>
            </a:r>
          </a:p>
          <a:p>
            <a:pPr marL="0" indent="0" algn="ctr">
              <a:buNone/>
            </a:pPr>
            <a:endParaRPr lang="en-US" sz="4400" dirty="0"/>
          </a:p>
          <a:p>
            <a:pPr marL="0" indent="0" algn="ctr">
              <a:buNone/>
            </a:pPr>
            <a:r>
              <a:rPr lang="en-US" sz="4400" dirty="0"/>
              <a:t>When you are done, you must be able </a:t>
            </a:r>
          </a:p>
          <a:p>
            <a:pPr marL="0" indent="0" algn="ctr">
              <a:buNone/>
            </a:pPr>
            <a:r>
              <a:rPr lang="en-US" sz="4400" dirty="0"/>
              <a:t>to repeat it correctly.</a:t>
            </a:r>
          </a:p>
          <a:p>
            <a:pPr marL="0" indent="0" algn="ctr">
              <a:buNone/>
            </a:pPr>
            <a:endParaRPr lang="en-US" sz="4400" dirty="0"/>
          </a:p>
          <a:p>
            <a:pPr marL="0" indent="0" algn="ctr">
              <a:buNone/>
            </a:pPr>
            <a:r>
              <a:rPr lang="en-US" sz="4400" dirty="0"/>
              <a:t>The first group to finish is the champion!!</a:t>
            </a:r>
          </a:p>
        </p:txBody>
      </p:sp>
    </p:spTree>
    <p:extLst>
      <p:ext uri="{BB962C8B-B14F-4D97-AF65-F5344CB8AC3E}">
        <p14:creationId xmlns:p14="http://schemas.microsoft.com/office/powerpoint/2010/main" val="4270690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Title 155"/>
          <p:cNvSpPr>
            <a:spLocks noGrp="1"/>
          </p:cNvSpPr>
          <p:nvPr>
            <p:ph type="title"/>
          </p:nvPr>
        </p:nvSpPr>
        <p:spPr/>
        <p:txBody>
          <a:bodyPr/>
          <a:lstStyle/>
          <a:p>
            <a:r>
              <a:rPr lang="en-US" dirty="0"/>
              <a:t>Pink Group</a:t>
            </a:r>
          </a:p>
        </p:txBody>
      </p:sp>
      <p:sp>
        <p:nvSpPr>
          <p:cNvPr id="4" name="TextBox 3"/>
          <p:cNvSpPr txBox="1"/>
          <p:nvPr/>
        </p:nvSpPr>
        <p:spPr>
          <a:xfrm>
            <a:off x="3091745" y="2524796"/>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1</a:t>
            </a:r>
          </a:p>
        </p:txBody>
      </p:sp>
      <p:sp>
        <p:nvSpPr>
          <p:cNvPr id="14" name="TextBox 13"/>
          <p:cNvSpPr txBox="1"/>
          <p:nvPr/>
        </p:nvSpPr>
        <p:spPr>
          <a:xfrm>
            <a:off x="4504110" y="2517270"/>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15" name="TextBox 14"/>
          <p:cNvSpPr txBox="1"/>
          <p:nvPr/>
        </p:nvSpPr>
        <p:spPr>
          <a:xfrm>
            <a:off x="5916475" y="2517270"/>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16" name="TextBox 15"/>
          <p:cNvSpPr txBox="1"/>
          <p:nvPr/>
        </p:nvSpPr>
        <p:spPr>
          <a:xfrm>
            <a:off x="7328840" y="2517270"/>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17" name="TextBox 16"/>
          <p:cNvSpPr txBox="1"/>
          <p:nvPr/>
        </p:nvSpPr>
        <p:spPr>
          <a:xfrm>
            <a:off x="8741205" y="2526694"/>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pic>
        <p:nvPicPr>
          <p:cNvPr id="7" name="Picture 6"/>
          <p:cNvPicPr>
            <a:picLocks noChangeAspect="1"/>
          </p:cNvPicPr>
          <p:nvPr/>
        </p:nvPicPr>
        <p:blipFill>
          <a:blip r:embed="rId2"/>
          <a:stretch>
            <a:fillRect/>
          </a:stretch>
        </p:blipFill>
        <p:spPr>
          <a:xfrm>
            <a:off x="1744118" y="1659320"/>
            <a:ext cx="893698" cy="857950"/>
          </a:xfrm>
          <a:prstGeom prst="rect">
            <a:avLst/>
          </a:prstGeom>
        </p:spPr>
      </p:pic>
      <p:sp>
        <p:nvSpPr>
          <p:cNvPr id="53" name="TextBox 52">
            <a:extLst>
              <a:ext uri="{FF2B5EF4-FFF2-40B4-BE49-F238E27FC236}">
                <a16:creationId xmlns:a16="http://schemas.microsoft.com/office/drawing/2014/main" id="{1D2F901C-A3D5-DE46-977B-467B2357A989}"/>
              </a:ext>
            </a:extLst>
          </p:cNvPr>
          <p:cNvSpPr txBox="1"/>
          <p:nvPr/>
        </p:nvSpPr>
        <p:spPr>
          <a:xfrm>
            <a:off x="10153571" y="2526694"/>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54" name="TextBox 53">
            <a:extLst>
              <a:ext uri="{FF2B5EF4-FFF2-40B4-BE49-F238E27FC236}">
                <a16:creationId xmlns:a16="http://schemas.microsoft.com/office/drawing/2014/main" id="{E72A52E9-6893-CC41-A59C-54F9820FA1EF}"/>
              </a:ext>
            </a:extLst>
          </p:cNvPr>
          <p:cNvSpPr txBox="1"/>
          <p:nvPr/>
        </p:nvSpPr>
        <p:spPr>
          <a:xfrm>
            <a:off x="11565936" y="2526694"/>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2</a:t>
            </a:r>
          </a:p>
        </p:txBody>
      </p:sp>
      <p:sp>
        <p:nvSpPr>
          <p:cNvPr id="55" name="TextBox 54">
            <a:extLst>
              <a:ext uri="{FF2B5EF4-FFF2-40B4-BE49-F238E27FC236}">
                <a16:creationId xmlns:a16="http://schemas.microsoft.com/office/drawing/2014/main" id="{A78B4AF8-C4BE-4D4F-83C2-870704004E3E}"/>
              </a:ext>
            </a:extLst>
          </p:cNvPr>
          <p:cNvSpPr txBox="1"/>
          <p:nvPr/>
        </p:nvSpPr>
        <p:spPr>
          <a:xfrm>
            <a:off x="12978302" y="2526694"/>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56" name="TextBox 55">
            <a:extLst>
              <a:ext uri="{FF2B5EF4-FFF2-40B4-BE49-F238E27FC236}">
                <a16:creationId xmlns:a16="http://schemas.microsoft.com/office/drawing/2014/main" id="{07B44CEB-5CAC-6C40-80D0-E80FCFED6423}"/>
              </a:ext>
            </a:extLst>
          </p:cNvPr>
          <p:cNvSpPr txBox="1"/>
          <p:nvPr/>
        </p:nvSpPr>
        <p:spPr>
          <a:xfrm>
            <a:off x="3091745" y="3775527"/>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57" name="TextBox 56">
            <a:extLst>
              <a:ext uri="{FF2B5EF4-FFF2-40B4-BE49-F238E27FC236}">
                <a16:creationId xmlns:a16="http://schemas.microsoft.com/office/drawing/2014/main" id="{A432181C-AF22-B14C-B480-42464E88A129}"/>
              </a:ext>
            </a:extLst>
          </p:cNvPr>
          <p:cNvSpPr txBox="1"/>
          <p:nvPr/>
        </p:nvSpPr>
        <p:spPr>
          <a:xfrm>
            <a:off x="4504110" y="3768001"/>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58" name="TextBox 57">
            <a:extLst>
              <a:ext uri="{FF2B5EF4-FFF2-40B4-BE49-F238E27FC236}">
                <a16:creationId xmlns:a16="http://schemas.microsoft.com/office/drawing/2014/main" id="{46A36615-486F-E946-A712-3E38A16D0E10}"/>
              </a:ext>
            </a:extLst>
          </p:cNvPr>
          <p:cNvSpPr txBox="1"/>
          <p:nvPr/>
        </p:nvSpPr>
        <p:spPr>
          <a:xfrm>
            <a:off x="5916475" y="3768001"/>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59" name="TextBox 58">
            <a:extLst>
              <a:ext uri="{FF2B5EF4-FFF2-40B4-BE49-F238E27FC236}">
                <a16:creationId xmlns:a16="http://schemas.microsoft.com/office/drawing/2014/main" id="{A654B347-E5C7-5248-B329-A6B552E3DE72}"/>
              </a:ext>
            </a:extLst>
          </p:cNvPr>
          <p:cNvSpPr txBox="1"/>
          <p:nvPr/>
        </p:nvSpPr>
        <p:spPr>
          <a:xfrm>
            <a:off x="7328840" y="3768001"/>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0" name="TextBox 59">
            <a:extLst>
              <a:ext uri="{FF2B5EF4-FFF2-40B4-BE49-F238E27FC236}">
                <a16:creationId xmlns:a16="http://schemas.microsoft.com/office/drawing/2014/main" id="{DE87C7EC-4E01-9440-8C9E-5372AB80432E}"/>
              </a:ext>
            </a:extLst>
          </p:cNvPr>
          <p:cNvSpPr txBox="1"/>
          <p:nvPr/>
        </p:nvSpPr>
        <p:spPr>
          <a:xfrm>
            <a:off x="8741205" y="3777425"/>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1" name="TextBox 60">
            <a:extLst>
              <a:ext uri="{FF2B5EF4-FFF2-40B4-BE49-F238E27FC236}">
                <a16:creationId xmlns:a16="http://schemas.microsoft.com/office/drawing/2014/main" id="{8B558AC9-34FC-5943-BD3D-D41E47A3CE76}"/>
              </a:ext>
            </a:extLst>
          </p:cNvPr>
          <p:cNvSpPr txBox="1"/>
          <p:nvPr/>
        </p:nvSpPr>
        <p:spPr>
          <a:xfrm>
            <a:off x="10153571" y="3777425"/>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2" name="TextBox 61">
            <a:extLst>
              <a:ext uri="{FF2B5EF4-FFF2-40B4-BE49-F238E27FC236}">
                <a16:creationId xmlns:a16="http://schemas.microsoft.com/office/drawing/2014/main" id="{3F03A4A9-6A09-6E40-BA95-1171BAEE3811}"/>
              </a:ext>
            </a:extLst>
          </p:cNvPr>
          <p:cNvSpPr txBox="1"/>
          <p:nvPr/>
        </p:nvSpPr>
        <p:spPr>
          <a:xfrm>
            <a:off x="11565936" y="3777425"/>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3" name="TextBox 62">
            <a:extLst>
              <a:ext uri="{FF2B5EF4-FFF2-40B4-BE49-F238E27FC236}">
                <a16:creationId xmlns:a16="http://schemas.microsoft.com/office/drawing/2014/main" id="{40934627-2A39-5A4E-9D43-E0146EE44979}"/>
              </a:ext>
            </a:extLst>
          </p:cNvPr>
          <p:cNvSpPr txBox="1"/>
          <p:nvPr/>
        </p:nvSpPr>
        <p:spPr>
          <a:xfrm>
            <a:off x="12978302" y="3777425"/>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4" name="TextBox 63">
            <a:extLst>
              <a:ext uri="{FF2B5EF4-FFF2-40B4-BE49-F238E27FC236}">
                <a16:creationId xmlns:a16="http://schemas.microsoft.com/office/drawing/2014/main" id="{B7D41035-B96E-4E44-AC79-BBC6A9EEBA58}"/>
              </a:ext>
            </a:extLst>
          </p:cNvPr>
          <p:cNvSpPr txBox="1"/>
          <p:nvPr/>
        </p:nvSpPr>
        <p:spPr>
          <a:xfrm>
            <a:off x="3091745" y="5026258"/>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5" name="TextBox 64">
            <a:extLst>
              <a:ext uri="{FF2B5EF4-FFF2-40B4-BE49-F238E27FC236}">
                <a16:creationId xmlns:a16="http://schemas.microsoft.com/office/drawing/2014/main" id="{1188E67C-428E-3C4B-8F23-16722BA6EA84}"/>
              </a:ext>
            </a:extLst>
          </p:cNvPr>
          <p:cNvSpPr txBox="1"/>
          <p:nvPr/>
        </p:nvSpPr>
        <p:spPr>
          <a:xfrm>
            <a:off x="4504110" y="5018732"/>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6" name="TextBox 65">
            <a:extLst>
              <a:ext uri="{FF2B5EF4-FFF2-40B4-BE49-F238E27FC236}">
                <a16:creationId xmlns:a16="http://schemas.microsoft.com/office/drawing/2014/main" id="{4C201A71-04C5-4B40-A9FA-B97485BADD5E}"/>
              </a:ext>
            </a:extLst>
          </p:cNvPr>
          <p:cNvSpPr txBox="1"/>
          <p:nvPr/>
        </p:nvSpPr>
        <p:spPr>
          <a:xfrm>
            <a:off x="5916475" y="5018732"/>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7" name="TextBox 66">
            <a:extLst>
              <a:ext uri="{FF2B5EF4-FFF2-40B4-BE49-F238E27FC236}">
                <a16:creationId xmlns:a16="http://schemas.microsoft.com/office/drawing/2014/main" id="{A17E3493-5B19-C548-B999-98AF3860B3E6}"/>
              </a:ext>
            </a:extLst>
          </p:cNvPr>
          <p:cNvSpPr txBox="1"/>
          <p:nvPr/>
        </p:nvSpPr>
        <p:spPr>
          <a:xfrm>
            <a:off x="7328840" y="5018732"/>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8" name="TextBox 67">
            <a:extLst>
              <a:ext uri="{FF2B5EF4-FFF2-40B4-BE49-F238E27FC236}">
                <a16:creationId xmlns:a16="http://schemas.microsoft.com/office/drawing/2014/main" id="{BAECC89C-4369-DF4D-8FF2-7F0A8495CBF8}"/>
              </a:ext>
            </a:extLst>
          </p:cNvPr>
          <p:cNvSpPr txBox="1"/>
          <p:nvPr/>
        </p:nvSpPr>
        <p:spPr>
          <a:xfrm>
            <a:off x="8741205" y="5028156"/>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69" name="TextBox 68">
            <a:extLst>
              <a:ext uri="{FF2B5EF4-FFF2-40B4-BE49-F238E27FC236}">
                <a16:creationId xmlns:a16="http://schemas.microsoft.com/office/drawing/2014/main" id="{F43E0241-D273-074F-A0F0-FC10D320E41E}"/>
              </a:ext>
            </a:extLst>
          </p:cNvPr>
          <p:cNvSpPr txBox="1"/>
          <p:nvPr/>
        </p:nvSpPr>
        <p:spPr>
          <a:xfrm>
            <a:off x="10153571" y="5028156"/>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70" name="TextBox 69">
            <a:extLst>
              <a:ext uri="{FF2B5EF4-FFF2-40B4-BE49-F238E27FC236}">
                <a16:creationId xmlns:a16="http://schemas.microsoft.com/office/drawing/2014/main" id="{B0521B9A-B0A0-CB43-B907-516D50725652}"/>
              </a:ext>
            </a:extLst>
          </p:cNvPr>
          <p:cNvSpPr txBox="1"/>
          <p:nvPr/>
        </p:nvSpPr>
        <p:spPr>
          <a:xfrm>
            <a:off x="11565936" y="5028156"/>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71" name="TextBox 70">
            <a:extLst>
              <a:ext uri="{FF2B5EF4-FFF2-40B4-BE49-F238E27FC236}">
                <a16:creationId xmlns:a16="http://schemas.microsoft.com/office/drawing/2014/main" id="{0BF41C66-B4A4-7A47-BFF6-4D112E8F3A34}"/>
              </a:ext>
            </a:extLst>
          </p:cNvPr>
          <p:cNvSpPr txBox="1"/>
          <p:nvPr/>
        </p:nvSpPr>
        <p:spPr>
          <a:xfrm>
            <a:off x="12978302" y="5028156"/>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72" name="TextBox 71">
            <a:extLst>
              <a:ext uri="{FF2B5EF4-FFF2-40B4-BE49-F238E27FC236}">
                <a16:creationId xmlns:a16="http://schemas.microsoft.com/office/drawing/2014/main" id="{8BBC3F4D-BB7D-AD4E-9382-8F268CF96737}"/>
              </a:ext>
            </a:extLst>
          </p:cNvPr>
          <p:cNvSpPr txBox="1"/>
          <p:nvPr/>
        </p:nvSpPr>
        <p:spPr>
          <a:xfrm>
            <a:off x="3091745" y="6276989"/>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73" name="TextBox 72">
            <a:extLst>
              <a:ext uri="{FF2B5EF4-FFF2-40B4-BE49-F238E27FC236}">
                <a16:creationId xmlns:a16="http://schemas.microsoft.com/office/drawing/2014/main" id="{C0AA6AF0-85CC-7544-A6D5-874B7AB69662}"/>
              </a:ext>
            </a:extLst>
          </p:cNvPr>
          <p:cNvSpPr txBox="1"/>
          <p:nvPr/>
        </p:nvSpPr>
        <p:spPr>
          <a:xfrm>
            <a:off x="4504110" y="6269463"/>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74" name="TextBox 73">
            <a:extLst>
              <a:ext uri="{FF2B5EF4-FFF2-40B4-BE49-F238E27FC236}">
                <a16:creationId xmlns:a16="http://schemas.microsoft.com/office/drawing/2014/main" id="{8DB9FA56-401A-B243-931B-A4DC4095E255}"/>
              </a:ext>
            </a:extLst>
          </p:cNvPr>
          <p:cNvSpPr txBox="1"/>
          <p:nvPr/>
        </p:nvSpPr>
        <p:spPr>
          <a:xfrm>
            <a:off x="5916475" y="6269463"/>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3</a:t>
            </a:r>
          </a:p>
        </p:txBody>
      </p:sp>
      <p:sp>
        <p:nvSpPr>
          <p:cNvPr id="75" name="TextBox 74">
            <a:extLst>
              <a:ext uri="{FF2B5EF4-FFF2-40B4-BE49-F238E27FC236}">
                <a16:creationId xmlns:a16="http://schemas.microsoft.com/office/drawing/2014/main" id="{46EEAA73-F484-0149-918C-1CCFF2721B70}"/>
              </a:ext>
            </a:extLst>
          </p:cNvPr>
          <p:cNvSpPr txBox="1"/>
          <p:nvPr/>
        </p:nvSpPr>
        <p:spPr>
          <a:xfrm>
            <a:off x="7328840" y="6269463"/>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76" name="TextBox 75">
            <a:extLst>
              <a:ext uri="{FF2B5EF4-FFF2-40B4-BE49-F238E27FC236}">
                <a16:creationId xmlns:a16="http://schemas.microsoft.com/office/drawing/2014/main" id="{1DDB93EA-FF1F-E749-8E3E-FFE591246178}"/>
              </a:ext>
            </a:extLst>
          </p:cNvPr>
          <p:cNvSpPr txBox="1"/>
          <p:nvPr/>
        </p:nvSpPr>
        <p:spPr>
          <a:xfrm>
            <a:off x="8741205" y="6278887"/>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77" name="TextBox 76">
            <a:extLst>
              <a:ext uri="{FF2B5EF4-FFF2-40B4-BE49-F238E27FC236}">
                <a16:creationId xmlns:a16="http://schemas.microsoft.com/office/drawing/2014/main" id="{5B903083-AA39-C142-A037-286BAE56CF73}"/>
              </a:ext>
            </a:extLst>
          </p:cNvPr>
          <p:cNvSpPr txBox="1"/>
          <p:nvPr/>
        </p:nvSpPr>
        <p:spPr>
          <a:xfrm>
            <a:off x="10153571" y="6278887"/>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78" name="TextBox 77">
            <a:extLst>
              <a:ext uri="{FF2B5EF4-FFF2-40B4-BE49-F238E27FC236}">
                <a16:creationId xmlns:a16="http://schemas.microsoft.com/office/drawing/2014/main" id="{E446187E-B694-6841-A2A4-2CD0D2981D0E}"/>
              </a:ext>
            </a:extLst>
          </p:cNvPr>
          <p:cNvSpPr txBox="1"/>
          <p:nvPr/>
        </p:nvSpPr>
        <p:spPr>
          <a:xfrm>
            <a:off x="11565936" y="6278887"/>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79" name="TextBox 78">
            <a:extLst>
              <a:ext uri="{FF2B5EF4-FFF2-40B4-BE49-F238E27FC236}">
                <a16:creationId xmlns:a16="http://schemas.microsoft.com/office/drawing/2014/main" id="{EBF762F6-81E1-0F48-85B2-ABFBDDBAA678}"/>
              </a:ext>
            </a:extLst>
          </p:cNvPr>
          <p:cNvSpPr txBox="1"/>
          <p:nvPr/>
        </p:nvSpPr>
        <p:spPr>
          <a:xfrm>
            <a:off x="12978302" y="6278887"/>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80" name="TextBox 79">
            <a:extLst>
              <a:ext uri="{FF2B5EF4-FFF2-40B4-BE49-F238E27FC236}">
                <a16:creationId xmlns:a16="http://schemas.microsoft.com/office/drawing/2014/main" id="{A5E39A14-B5B3-D14E-829A-218BD01203CB}"/>
              </a:ext>
            </a:extLst>
          </p:cNvPr>
          <p:cNvSpPr txBox="1"/>
          <p:nvPr/>
        </p:nvSpPr>
        <p:spPr>
          <a:xfrm>
            <a:off x="3091745" y="7527720"/>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81" name="TextBox 80">
            <a:extLst>
              <a:ext uri="{FF2B5EF4-FFF2-40B4-BE49-F238E27FC236}">
                <a16:creationId xmlns:a16="http://schemas.microsoft.com/office/drawing/2014/main" id="{72FCF3AC-7E3E-9544-B09B-C158CED41A72}"/>
              </a:ext>
            </a:extLst>
          </p:cNvPr>
          <p:cNvSpPr txBox="1"/>
          <p:nvPr/>
        </p:nvSpPr>
        <p:spPr>
          <a:xfrm>
            <a:off x="4504110" y="7520194"/>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82" name="TextBox 81">
            <a:extLst>
              <a:ext uri="{FF2B5EF4-FFF2-40B4-BE49-F238E27FC236}">
                <a16:creationId xmlns:a16="http://schemas.microsoft.com/office/drawing/2014/main" id="{2F8E06FE-DC64-2E4C-9CAE-E94ED2765F20}"/>
              </a:ext>
            </a:extLst>
          </p:cNvPr>
          <p:cNvSpPr txBox="1"/>
          <p:nvPr/>
        </p:nvSpPr>
        <p:spPr>
          <a:xfrm>
            <a:off x="5916475" y="7520194"/>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83" name="TextBox 82">
            <a:extLst>
              <a:ext uri="{FF2B5EF4-FFF2-40B4-BE49-F238E27FC236}">
                <a16:creationId xmlns:a16="http://schemas.microsoft.com/office/drawing/2014/main" id="{B2145B72-9630-8F45-ACA5-163636955590}"/>
              </a:ext>
            </a:extLst>
          </p:cNvPr>
          <p:cNvSpPr txBox="1"/>
          <p:nvPr/>
        </p:nvSpPr>
        <p:spPr>
          <a:xfrm>
            <a:off x="7328840" y="7520194"/>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84" name="TextBox 83">
            <a:extLst>
              <a:ext uri="{FF2B5EF4-FFF2-40B4-BE49-F238E27FC236}">
                <a16:creationId xmlns:a16="http://schemas.microsoft.com/office/drawing/2014/main" id="{22F69F27-FFF1-A84D-8790-1FFBB47408E5}"/>
              </a:ext>
            </a:extLst>
          </p:cNvPr>
          <p:cNvSpPr txBox="1"/>
          <p:nvPr/>
        </p:nvSpPr>
        <p:spPr>
          <a:xfrm>
            <a:off x="8741205" y="7529618"/>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85" name="TextBox 84">
            <a:extLst>
              <a:ext uri="{FF2B5EF4-FFF2-40B4-BE49-F238E27FC236}">
                <a16:creationId xmlns:a16="http://schemas.microsoft.com/office/drawing/2014/main" id="{24318623-3731-BC42-A9F2-B31BA1195EAA}"/>
              </a:ext>
            </a:extLst>
          </p:cNvPr>
          <p:cNvSpPr txBox="1"/>
          <p:nvPr/>
        </p:nvSpPr>
        <p:spPr>
          <a:xfrm>
            <a:off x="10153571" y="7529618"/>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86" name="TextBox 85">
            <a:extLst>
              <a:ext uri="{FF2B5EF4-FFF2-40B4-BE49-F238E27FC236}">
                <a16:creationId xmlns:a16="http://schemas.microsoft.com/office/drawing/2014/main" id="{E6A77E6E-31B0-294F-A928-9C686111A333}"/>
              </a:ext>
            </a:extLst>
          </p:cNvPr>
          <p:cNvSpPr txBox="1"/>
          <p:nvPr/>
        </p:nvSpPr>
        <p:spPr>
          <a:xfrm>
            <a:off x="11565936" y="7529618"/>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a:t>
            </a:r>
          </a:p>
        </p:txBody>
      </p:sp>
      <p:sp>
        <p:nvSpPr>
          <p:cNvPr id="87" name="TextBox 86">
            <a:extLst>
              <a:ext uri="{FF2B5EF4-FFF2-40B4-BE49-F238E27FC236}">
                <a16:creationId xmlns:a16="http://schemas.microsoft.com/office/drawing/2014/main" id="{D2132D23-65FF-BA46-80D1-C92A09F0DFF2}"/>
              </a:ext>
            </a:extLst>
          </p:cNvPr>
          <p:cNvSpPr txBox="1"/>
          <p:nvPr/>
        </p:nvSpPr>
        <p:spPr>
          <a:xfrm>
            <a:off x="12978302" y="7529618"/>
            <a:ext cx="928197" cy="592835"/>
          </a:xfrm>
          <a:prstGeom prst="rect">
            <a:avLst/>
          </a:prstGeom>
          <a:solidFill>
            <a:srgbClr val="FF8ECC"/>
          </a:solidFill>
          <a:ln>
            <a:solidFill>
              <a:schemeClr val="tx1"/>
            </a:solidFill>
          </a:ln>
        </p:spPr>
        <p:txBody>
          <a:bodyPr wrap="square" lIns="145143" tIns="72571" rIns="145143" bIns="72571" rtlCol="0">
            <a:spAutoFit/>
          </a:bodyPr>
          <a:lstStyle/>
          <a:p>
            <a:pPr defTabSz="725714">
              <a:spcBef>
                <a:spcPts val="952"/>
              </a:spcBef>
              <a:spcAft>
                <a:spcPts val="952"/>
              </a:spcAft>
            </a:pPr>
            <a:r>
              <a:rPr lang="en-US" sz="2900" dirty="0">
                <a:solidFill>
                  <a:prstClr val="black"/>
                </a:solidFill>
                <a:latin typeface="Arial"/>
                <a:cs typeface="Arial"/>
              </a:rPr>
              <a:t>40</a:t>
            </a:r>
          </a:p>
        </p:txBody>
      </p:sp>
    </p:spTree>
    <p:extLst>
      <p:ext uri="{BB962C8B-B14F-4D97-AF65-F5344CB8AC3E}">
        <p14:creationId xmlns:p14="http://schemas.microsoft.com/office/powerpoint/2010/main" val="5171998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Go!</a:t>
            </a:r>
          </a:p>
        </p:txBody>
      </p:sp>
      <p:sp>
        <p:nvSpPr>
          <p:cNvPr id="6" name="Subtitle 5"/>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717504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a:t>An algorithm to find the shortest path</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38009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Arrow Connector 29"/>
          <p:cNvCxnSpPr/>
          <p:nvPr/>
        </p:nvCxnSpPr>
        <p:spPr>
          <a:xfrm>
            <a:off x="2337395" y="6308579"/>
            <a:ext cx="137666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flipV="1">
            <a:off x="5683212" y="5909286"/>
            <a:ext cx="2109662" cy="31367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p:nvPr/>
        </p:nvCxnSpPr>
        <p:spPr>
          <a:xfrm>
            <a:off x="9900886" y="6108816"/>
            <a:ext cx="1259817" cy="50214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a:off x="12707408" y="6822886"/>
            <a:ext cx="1381500" cy="3468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35" name="Group 34"/>
          <p:cNvGrpSpPr/>
          <p:nvPr/>
        </p:nvGrpSpPr>
        <p:grpSpPr>
          <a:xfrm>
            <a:off x="1747339" y="5668491"/>
            <a:ext cx="13078801" cy="2482793"/>
            <a:chOff x="1440388" y="5124530"/>
            <a:chExt cx="11770921" cy="2234514"/>
          </a:xfrm>
        </p:grpSpPr>
        <p:sp>
          <p:nvSpPr>
            <p:cNvPr id="36" name="Can 35"/>
            <p:cNvSpPr/>
            <p:nvPr/>
          </p:nvSpPr>
          <p:spPr>
            <a:xfrm>
              <a:off x="6962465" y="5124530"/>
              <a:ext cx="1678078" cy="573611"/>
            </a:xfrm>
            <a:prstGeom prst="can">
              <a:avLst>
                <a:gd name="adj" fmla="val 50000"/>
              </a:avLst>
            </a:prstGeom>
            <a:solidFill>
              <a:schemeClr val="bg1"/>
            </a:solidFill>
            <a:ln w="28575"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7" name="Straight Connector 36"/>
            <p:cNvCxnSpPr>
              <a:stCxn id="48" idx="6"/>
              <a:endCxn id="39" idx="2"/>
            </p:cNvCxnSpPr>
            <p:nvPr/>
          </p:nvCxnSpPr>
          <p:spPr>
            <a:xfrm>
              <a:off x="1971439" y="5890769"/>
              <a:ext cx="1299701" cy="17124"/>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flipV="1">
              <a:off x="4583923" y="5518350"/>
              <a:ext cx="2561187" cy="308211"/>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39" name="Can 38"/>
            <p:cNvSpPr/>
            <p:nvPr/>
          </p:nvSpPr>
          <p:spPr>
            <a:xfrm>
              <a:off x="3271140" y="5621087"/>
              <a:ext cx="1678078" cy="573611"/>
            </a:xfrm>
            <a:prstGeom prst="can">
              <a:avLst>
                <a:gd name="adj" fmla="val 50000"/>
              </a:avLst>
            </a:prstGeom>
            <a:solidFill>
              <a:schemeClr val="bg1"/>
            </a:solidFill>
            <a:ln w="28575"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0" name="Straight Connector 39"/>
            <p:cNvCxnSpPr/>
            <p:nvPr/>
          </p:nvCxnSpPr>
          <p:spPr>
            <a:xfrm>
              <a:off x="4205617" y="6059619"/>
              <a:ext cx="1867699" cy="1012618"/>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a:endCxn id="42" idx="0"/>
            </p:cNvCxnSpPr>
            <p:nvPr/>
          </p:nvCxnSpPr>
          <p:spPr>
            <a:xfrm>
              <a:off x="8217499" y="5518352"/>
              <a:ext cx="2136997" cy="844006"/>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42" name="Can 41"/>
            <p:cNvSpPr/>
            <p:nvPr/>
          </p:nvSpPr>
          <p:spPr>
            <a:xfrm>
              <a:off x="9515455" y="6075553"/>
              <a:ext cx="1678078" cy="573611"/>
            </a:xfrm>
            <a:prstGeom prst="can">
              <a:avLst>
                <a:gd name="adj" fmla="val 50000"/>
              </a:avLst>
            </a:prstGeom>
            <a:solidFill>
              <a:schemeClr val="bg1"/>
            </a:solidFill>
            <a:ln w="28575"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3" name="Straight Connector 42"/>
            <p:cNvCxnSpPr>
              <a:stCxn id="44" idx="4"/>
            </p:cNvCxnSpPr>
            <p:nvPr/>
          </p:nvCxnSpPr>
          <p:spPr>
            <a:xfrm flipV="1">
              <a:off x="7145109" y="6501796"/>
              <a:ext cx="2733850" cy="570443"/>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44" name="Can 43"/>
            <p:cNvSpPr/>
            <p:nvPr/>
          </p:nvSpPr>
          <p:spPr>
            <a:xfrm>
              <a:off x="5467031" y="6785433"/>
              <a:ext cx="1678078" cy="573611"/>
            </a:xfrm>
            <a:prstGeom prst="can">
              <a:avLst>
                <a:gd name="adj" fmla="val 50000"/>
              </a:avLst>
            </a:prstGeom>
            <a:solidFill>
              <a:schemeClr val="bg1"/>
            </a:solidFill>
            <a:ln w="28575"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5" name="Straight Connector 44"/>
            <p:cNvCxnSpPr>
              <a:stCxn id="46" idx="2"/>
              <a:endCxn id="42" idx="4"/>
            </p:cNvCxnSpPr>
            <p:nvPr/>
          </p:nvCxnSpPr>
          <p:spPr>
            <a:xfrm flipH="1" flipV="1">
              <a:off x="11193533" y="6362359"/>
              <a:ext cx="1488288" cy="7446"/>
            </a:xfrm>
            <a:prstGeom prst="line">
              <a:avLst/>
            </a:prstGeom>
            <a:ln w="57150" cap="rnd"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46" name="Oval 45"/>
            <p:cNvSpPr/>
            <p:nvPr/>
          </p:nvSpPr>
          <p:spPr>
            <a:xfrm>
              <a:off x="12681821" y="6121526"/>
              <a:ext cx="529488" cy="496558"/>
            </a:xfrm>
            <a:prstGeom prst="ellipse">
              <a:avLst/>
            </a:prstGeom>
            <a:solidFill>
              <a:schemeClr val="bg1"/>
            </a:solidFill>
            <a:ln w="381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Oval 47"/>
            <p:cNvSpPr/>
            <p:nvPr/>
          </p:nvSpPr>
          <p:spPr>
            <a:xfrm>
              <a:off x="1440388" y="5642490"/>
              <a:ext cx="531051" cy="496558"/>
            </a:xfrm>
            <a:prstGeom prst="ellipse">
              <a:avLst/>
            </a:prstGeom>
            <a:noFill/>
            <a:ln w="381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00" dirty="0">
                <a:solidFill>
                  <a:srgbClr val="FFFFFF"/>
                </a:solidFill>
              </a:endParaRPr>
            </a:p>
          </p:txBody>
        </p:sp>
      </p:grpSp>
      <p:sp>
        <p:nvSpPr>
          <p:cNvPr id="2" name="Title 1"/>
          <p:cNvSpPr>
            <a:spLocks noGrp="1"/>
          </p:cNvSpPr>
          <p:nvPr>
            <p:ph type="title"/>
          </p:nvPr>
        </p:nvSpPr>
        <p:spPr>
          <a:xfrm>
            <a:off x="619245" y="95656"/>
            <a:ext cx="14933346" cy="2363355"/>
          </a:xfrm>
        </p:spPr>
        <p:txBody>
          <a:bodyPr/>
          <a:lstStyle/>
          <a:p>
            <a:pPr rtl="0" latinLnBrk="1" hangingPunct="0"/>
            <a:r>
              <a:rPr lang="en-US" dirty="0">
                <a:solidFill>
                  <a:srgbClr val="000000"/>
                </a:solidFill>
                <a:latin typeface="Calibri" panose="020F0502020204030204" pitchFamily="34" charset="0"/>
                <a:cs typeface="Calibri" panose="020F0502020204030204" pitchFamily="34" charset="0"/>
              </a:rPr>
              <a:t>Routers forward IP datagrams </a:t>
            </a:r>
            <a:br>
              <a:rPr lang="en-US" dirty="0">
                <a:solidFill>
                  <a:srgbClr val="000000"/>
                </a:solidFill>
                <a:latin typeface="Calibri" panose="020F0502020204030204" pitchFamily="34" charset="0"/>
                <a:cs typeface="Calibri" panose="020F0502020204030204" pitchFamily="34" charset="0"/>
              </a:rPr>
            </a:br>
            <a:r>
              <a:rPr lang="en-US" b="1" dirty="0">
                <a:solidFill>
                  <a:srgbClr val="000000"/>
                </a:solidFill>
                <a:latin typeface="Calibri" panose="020F0502020204030204" pitchFamily="34" charset="0"/>
                <a:cs typeface="Calibri" panose="020F0502020204030204" pitchFamily="34" charset="0"/>
              </a:rPr>
              <a:t>one at a time</a:t>
            </a:r>
          </a:p>
        </p:txBody>
      </p:sp>
      <p:grpSp>
        <p:nvGrpSpPr>
          <p:cNvPr id="69" name="Group 68"/>
          <p:cNvGrpSpPr/>
          <p:nvPr/>
        </p:nvGrpSpPr>
        <p:grpSpPr>
          <a:xfrm>
            <a:off x="863692" y="5630979"/>
            <a:ext cx="1571739" cy="491940"/>
            <a:chOff x="57238" y="3156576"/>
            <a:chExt cx="2393750" cy="421005"/>
          </a:xfrm>
          <a:solidFill>
            <a:schemeClr val="bg1"/>
          </a:solidFill>
          <a:effectLst/>
        </p:grpSpPr>
        <p:sp>
          <p:nvSpPr>
            <p:cNvPr id="70" name="Rectangle 69"/>
            <p:cNvSpPr/>
            <p:nvPr/>
          </p:nvSpPr>
          <p:spPr>
            <a:xfrm>
              <a:off x="57238" y="3156576"/>
              <a:ext cx="1626675" cy="421005"/>
            </a:xfrm>
            <a:prstGeom prst="rect">
              <a:avLst/>
            </a:prstGeom>
            <a:grpFill/>
            <a:ln w="2857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solidFill>
                    <a:srgbClr val="C82506"/>
                  </a:solidFill>
                </a:rPr>
                <a:t>Data</a:t>
              </a:r>
            </a:p>
          </p:txBody>
        </p:sp>
        <p:sp>
          <p:nvSpPr>
            <p:cNvPr id="71" name="Rectangle 70"/>
            <p:cNvSpPr/>
            <p:nvPr/>
          </p:nvSpPr>
          <p:spPr>
            <a:xfrm>
              <a:off x="1683914" y="3156576"/>
              <a:ext cx="767074" cy="421005"/>
            </a:xfrm>
            <a:prstGeom prst="rect">
              <a:avLst/>
            </a:prstGeom>
            <a:grpFill/>
            <a:ln w="2857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C82506"/>
                </a:solidFill>
              </a:endParaRPr>
            </a:p>
          </p:txBody>
        </p:sp>
      </p:grpSp>
      <p:grpSp>
        <p:nvGrpSpPr>
          <p:cNvPr id="63" name="Group 62"/>
          <p:cNvGrpSpPr/>
          <p:nvPr/>
        </p:nvGrpSpPr>
        <p:grpSpPr>
          <a:xfrm>
            <a:off x="860297" y="5628430"/>
            <a:ext cx="1571739" cy="491940"/>
            <a:chOff x="57238" y="3156576"/>
            <a:chExt cx="2393750" cy="421005"/>
          </a:xfrm>
          <a:solidFill>
            <a:schemeClr val="bg1"/>
          </a:solidFill>
          <a:effectLst/>
        </p:grpSpPr>
        <p:sp>
          <p:nvSpPr>
            <p:cNvPr id="65" name="Rectangle 64"/>
            <p:cNvSpPr/>
            <p:nvPr/>
          </p:nvSpPr>
          <p:spPr>
            <a:xfrm>
              <a:off x="57238" y="3156576"/>
              <a:ext cx="1626675" cy="421005"/>
            </a:xfrm>
            <a:prstGeom prst="rect">
              <a:avLst/>
            </a:prstGeom>
            <a:grpFill/>
            <a:ln w="2857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solidFill>
                    <a:srgbClr val="C82506"/>
                  </a:solidFill>
                </a:rPr>
                <a:t>Data</a:t>
              </a:r>
            </a:p>
          </p:txBody>
        </p:sp>
        <p:sp>
          <p:nvSpPr>
            <p:cNvPr id="66" name="Rectangle 65"/>
            <p:cNvSpPr/>
            <p:nvPr/>
          </p:nvSpPr>
          <p:spPr>
            <a:xfrm>
              <a:off x="1683914" y="3156576"/>
              <a:ext cx="767074" cy="421005"/>
            </a:xfrm>
            <a:prstGeom prst="rect">
              <a:avLst/>
            </a:prstGeom>
            <a:grpFill/>
            <a:ln w="2857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rgbClr val="C82506"/>
                </a:solidFill>
              </a:endParaRPr>
            </a:p>
          </p:txBody>
        </p:sp>
      </p:grpSp>
      <p:pic>
        <p:nvPicPr>
          <p:cNvPr id="27" name="Picture 26" descr="comp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93951" y="4997794"/>
            <a:ext cx="2363956" cy="1477472"/>
          </a:xfrm>
          <a:prstGeom prst="rect">
            <a:avLst/>
          </a:prstGeom>
        </p:spPr>
      </p:pic>
      <p:sp>
        <p:nvSpPr>
          <p:cNvPr id="4" name="TextBox 3"/>
          <p:cNvSpPr txBox="1"/>
          <p:nvPr/>
        </p:nvSpPr>
        <p:spPr>
          <a:xfrm>
            <a:off x="2042367" y="2366220"/>
            <a:ext cx="12466320" cy="176458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46100" rtl="0" fontAlgn="auto" latinLnBrk="1" hangingPunct="0">
              <a:lnSpc>
                <a:spcPct val="100000"/>
              </a:lnSpc>
              <a:spcBef>
                <a:spcPts val="0"/>
              </a:spcBef>
              <a:spcAft>
                <a:spcPts val="0"/>
              </a:spcAft>
              <a:buClrTx/>
              <a:buSzTx/>
              <a:buFontTx/>
              <a:buNone/>
              <a:tabLst/>
            </a:pPr>
            <a:endParaRPr lang="en-US" sz="3600" dirty="0">
              <a:solidFill>
                <a:srgbClr val="000000"/>
              </a:solidFill>
              <a:latin typeface="Calibri" panose="020F0502020204030204" pitchFamily="34" charset="0"/>
              <a:cs typeface="Calibri" panose="020F0502020204030204" pitchFamily="34" charset="0"/>
            </a:endParaRPr>
          </a:p>
          <a:p>
            <a:pPr marL="800100" marR="0" indent="-514350" algn="l" defTabSz="546100" rtl="0" fontAlgn="auto" latinLnBrk="1" hangingPunct="0">
              <a:lnSpc>
                <a:spcPct val="100000"/>
              </a:lnSpc>
              <a:spcBef>
                <a:spcPts val="0"/>
              </a:spcBef>
              <a:spcAft>
                <a:spcPts val="0"/>
              </a:spcAft>
              <a:buClrTx/>
              <a:buSzTx/>
              <a:buFontTx/>
              <a:buAutoNum type="arabicPeriod"/>
            </a:pPr>
            <a:r>
              <a:rPr lang="en-US" sz="3600" dirty="0">
                <a:solidFill>
                  <a:srgbClr val="000000"/>
                </a:solidFill>
                <a:latin typeface="Calibri" panose="020F0502020204030204" pitchFamily="34" charset="0"/>
                <a:cs typeface="Calibri" panose="020F0502020204030204" pitchFamily="34" charset="0"/>
              </a:rPr>
              <a:t>Routers uses IP address as a key into a forwarding table, then</a:t>
            </a:r>
          </a:p>
          <a:p>
            <a:pPr marL="800100" marR="0" indent="-514350" algn="l" defTabSz="546100" rtl="0" fontAlgn="auto" latinLnBrk="1" hangingPunct="0">
              <a:lnSpc>
                <a:spcPct val="100000"/>
              </a:lnSpc>
              <a:spcBef>
                <a:spcPts val="0"/>
              </a:spcBef>
              <a:spcAft>
                <a:spcPts val="0"/>
              </a:spcAft>
              <a:buClrTx/>
              <a:buSzTx/>
              <a:buFontTx/>
              <a:buAutoNum type="arabicPeriod"/>
            </a:pPr>
            <a:r>
              <a:rPr lang="en-US" sz="3600" dirty="0">
                <a:solidFill>
                  <a:srgbClr val="000000"/>
                </a:solidFill>
                <a:latin typeface="Calibri" panose="020F0502020204030204" pitchFamily="34" charset="0"/>
                <a:cs typeface="Calibri" panose="020F0502020204030204" pitchFamily="34" charset="0"/>
              </a:rPr>
              <a:t>Sends datagram to a router closer to the destination.</a:t>
            </a:r>
          </a:p>
        </p:txBody>
      </p:sp>
    </p:spTree>
    <p:extLst>
      <p:ext uri="{BB962C8B-B14F-4D97-AF65-F5344CB8AC3E}">
        <p14:creationId xmlns:p14="http://schemas.microsoft.com/office/powerpoint/2010/main" val="1065896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par>
                                <p:cTn id="7" presetID="0" presetClass="path" presetSubtype="0" repeatCount="indefinite" fill="hold" nodeType="withEffect">
                                  <p:stCondLst>
                                    <p:cond delay="0"/>
                                  </p:stCondLst>
                                  <p:childTnLst>
                                    <p:animMotion origin="layout" path="M 8.4216E-7 -1.66744E-6 C 0.03125 0.00116 0.06199 0.00255 0.09359 0.00324 C 0.10835 0.00417 0.12311 0.00487 0.13804 0.00625 C 0.16305 0.00556 0.18319 0.00278 0.20681 0.00116 C 0.2134 -0.00092 0.22018 -0.00185 0.22712 -0.00301 C 0.24015 -0.00926 0.25456 -0.01111 0.26862 -0.01227 C 0.27783 -0.01621 0.28859 -0.01737 0.29849 -0.01829 C 0.30318 -0.01968 0.30821 -0.01991 0.31307 -0.0213 C 0.32089 -0.02408 0.32853 -0.02825 0.33686 -0.02964 C 0.35405 -0.03775 0.37315 -0.03983 0.39139 -0.04192 C 0.39764 -0.04446 0.40406 -0.04608 0.41031 -0.04794 C 0.41379 -0.04771 0.41795 -0.04794 0.42264 -0.04701 C 0.42681 -0.04632 0.43046 -0.04029 0.43567 -0.03891 C 0.44261 -0.03219 0.45199 -0.02895 0.46032 -0.02339 C 0.46102 -0.02293 0.46171 -0.02223 0.46275 -0.0213 C 0.4631 -0.02038 0.46397 -0.01922 0.46571 -0.01829 C 0.47022 -0.01482 0.47682 -0.01459 0.48151 -0.01111 C 0.48724 -0.00718 0.49158 -0.00347 0.49748 -0.00092 C 0.50773 0.00834 0.51693 0.01668 0.52908 0.01946 C 0.53256 0.0227 0.53794 0.02386 0.54211 0.02571 C 0.54402 0.02663 0.5494 0.02872 0.5494 0.02895 C 0.55044 0.02988 0.55235 0.03011 0.55391 0.03173 C 0.55878 0.03706 0.55044 0.03358 0.55947 0.0359 C 0.56294 0.03845 0.56538 0.04215 0.56902 0.04516 C 0.57232 0.04771 0.57649 0.04864 0.57927 0.05234 C 0.58118 0.05535 0.58118 0.05558 0.58448 0.05744 C 0.58934 0.06021 0.59385 0.06485 0.59924 0.06763 C 0.60427 0.0704 0.63414 0.05836 0.6383 0.06438 C 0.68137 0.06438 0.69422 0.06415 0.71592 0.06531 C 0.74353 0.06739 0.78868 0.05836 0.80483 0.06137 C 0.8215 0.06114 0.81559 0.05998 0.81715 0.06438 " pathEditMode="relative" rAng="0" ptsTypes="fffffffffffffffffffffffffffffaf">
                                      <p:cBhvr>
                                        <p:cTn id="8" dur="1000" fill="hold"/>
                                        <p:tgtEl>
                                          <p:spTgt spid="69"/>
                                        </p:tgtEl>
                                        <p:attrNameLst>
                                          <p:attrName>ppt_x</p:attrName>
                                          <p:attrName>ppt_y</p:attrName>
                                        </p:attrNameLst>
                                      </p:cBhvr>
                                      <p:rCtr x="41066" y="1112"/>
                                    </p:animMotion>
                                  </p:childTnLst>
                                </p:cTn>
                              </p:par>
                              <p:par>
                                <p:cTn id="9" presetID="1" presetClass="entr" presetSubtype="0" fill="hold" nodeType="withEffect">
                                  <p:stCondLst>
                                    <p:cond delay="1000"/>
                                  </p:stCondLst>
                                  <p:childTnLst>
                                    <p:set>
                                      <p:cBhvr>
                                        <p:cTn id="10" dur="1" fill="hold">
                                          <p:stCondLst>
                                            <p:cond delay="0"/>
                                          </p:stCondLst>
                                        </p:cTn>
                                        <p:tgtEl>
                                          <p:spTgt spid="63"/>
                                        </p:tgtEl>
                                        <p:attrNameLst>
                                          <p:attrName>style.visibility</p:attrName>
                                        </p:attrNameLst>
                                      </p:cBhvr>
                                      <p:to>
                                        <p:strVal val="visible"/>
                                      </p:to>
                                    </p:set>
                                  </p:childTnLst>
                                </p:cTn>
                              </p:par>
                              <p:par>
                                <p:cTn id="11" presetID="0" presetClass="path" presetSubtype="0" repeatCount="indefinite" fill="hold" nodeType="withEffect">
                                  <p:stCondLst>
                                    <p:cond delay="1000"/>
                                  </p:stCondLst>
                                  <p:childTnLst>
                                    <p:animMotion origin="layout" path="M 8.4216E-7 -1.66744E-6 C 0.03125 0.00116 0.06199 0.00255 0.09359 0.00324 C 0.10835 0.00417 0.12311 0.00487 0.13804 0.00625 C 0.16305 0.00556 0.18319 0.00278 0.20681 0.00116 C 0.2134 -0.00092 0.22018 -0.00185 0.22712 -0.00301 C 0.24015 -0.00926 0.25456 -0.01111 0.26862 -0.01227 C 0.27783 -0.01621 0.28859 -0.01737 0.29849 -0.01829 C 0.30318 -0.01968 0.30821 -0.01991 0.31307 -0.0213 C 0.32089 -0.02408 0.32853 -0.02825 0.33686 -0.02964 C 0.35405 -0.03775 0.37315 -0.03983 0.39139 -0.04192 C 0.39764 -0.04446 0.40406 -0.04608 0.41031 -0.04794 C 0.41379 -0.04771 0.41795 -0.04794 0.42264 -0.04701 C 0.42681 -0.04632 0.43046 -0.04029 0.43567 -0.03891 C 0.44261 -0.03219 0.45199 -0.02895 0.46032 -0.02339 C 0.46102 -0.02293 0.46171 -0.02223 0.46275 -0.0213 C 0.4631 -0.02038 0.46397 -0.01922 0.46571 -0.01829 C 0.47022 -0.01482 0.47682 -0.01459 0.48151 -0.01111 C 0.48724 -0.00718 0.49158 -0.00347 0.49748 -0.00092 C 0.50773 0.00834 0.51693 0.01668 0.52908 0.01946 C 0.53256 0.0227 0.53794 0.02386 0.54211 0.02571 C 0.54402 0.02663 0.5494 0.02872 0.5494 0.02895 C 0.55044 0.02988 0.55235 0.03011 0.55391 0.03173 C 0.55878 0.03706 0.55044 0.03358 0.55947 0.0359 C 0.56294 0.03845 0.56538 0.04215 0.56902 0.04516 C 0.57232 0.04771 0.57649 0.04864 0.57927 0.05234 C 0.58118 0.05535 0.58118 0.05558 0.58448 0.05744 C 0.58934 0.06021 0.59385 0.06485 0.59924 0.06763 C 0.60427 0.0704 0.63414 0.05836 0.6383 0.06438 C 0.68137 0.06438 0.69422 0.06415 0.71592 0.06531 C 0.74353 0.06739 0.78868 0.05836 0.80483 0.06137 C 0.8215 0.06114 0.81559 0.05998 0.81715 0.06438 " pathEditMode="relative" rAng="0" ptsTypes="fffffffffffffffffffffffffffffaf">
                                      <p:cBhvr>
                                        <p:cTn id="12" dur="1000" fill="hold"/>
                                        <p:tgtEl>
                                          <p:spTgt spid="63"/>
                                        </p:tgtEl>
                                        <p:attrNameLst>
                                          <p:attrName>ppt_x</p:attrName>
                                          <p:attrName>ppt_y</p:attrName>
                                        </p:attrNameLst>
                                      </p:cBhvr>
                                      <p:rCtr x="41066" y="111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2" name="Straight Connector 61"/>
          <p:cNvCxnSpPr>
            <a:stCxn id="24" idx="3"/>
            <a:endCxn id="26" idx="1"/>
          </p:cNvCxnSpPr>
          <p:nvPr/>
        </p:nvCxnSpPr>
        <p:spPr>
          <a:xfrm>
            <a:off x="7652728" y="3971364"/>
            <a:ext cx="189653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96" name="Straight Connector 95"/>
          <p:cNvCxnSpPr>
            <a:stCxn id="29" idx="3"/>
            <a:endCxn id="31" idx="1"/>
          </p:cNvCxnSpPr>
          <p:nvPr/>
        </p:nvCxnSpPr>
        <p:spPr>
          <a:xfrm>
            <a:off x="7652728" y="4742766"/>
            <a:ext cx="189653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30" name="Straight Connector 129"/>
          <p:cNvCxnSpPr>
            <a:stCxn id="43" idx="3"/>
            <a:endCxn id="46" idx="1"/>
          </p:cNvCxnSpPr>
          <p:nvPr/>
        </p:nvCxnSpPr>
        <p:spPr>
          <a:xfrm flipV="1">
            <a:off x="6227820" y="7297799"/>
            <a:ext cx="3321441" cy="7525"/>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p:cNvCxnSpPr>
            <a:stCxn id="4" idx="2"/>
            <a:endCxn id="28" idx="0"/>
          </p:cNvCxnSpPr>
          <p:nvPr/>
        </p:nvCxnSpPr>
        <p:spPr>
          <a:xfrm>
            <a:off x="5763721" y="2547271"/>
            <a:ext cx="0" cy="1945077"/>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p:cNvCxnSpPr>
            <a:stCxn id="33" idx="2"/>
            <a:endCxn id="48" idx="0"/>
          </p:cNvCxnSpPr>
          <p:nvPr/>
        </p:nvCxnSpPr>
        <p:spPr>
          <a:xfrm>
            <a:off x="5763721" y="5873707"/>
            <a:ext cx="0" cy="1945077"/>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a:stCxn id="4" idx="3"/>
            <a:endCxn id="16" idx="1"/>
          </p:cNvCxnSpPr>
          <p:nvPr/>
        </p:nvCxnSpPr>
        <p:spPr>
          <a:xfrm flipV="1">
            <a:off x="6227820" y="2281806"/>
            <a:ext cx="3321441" cy="7524"/>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p:cNvCxnSpPr>
            <a:stCxn id="16" idx="2"/>
            <a:endCxn id="31" idx="0"/>
          </p:cNvCxnSpPr>
          <p:nvPr/>
        </p:nvCxnSpPr>
        <p:spPr>
          <a:xfrm>
            <a:off x="10013360" y="2539747"/>
            <a:ext cx="0" cy="1945077"/>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a:stCxn id="36" idx="2"/>
            <a:endCxn id="41" idx="0"/>
          </p:cNvCxnSpPr>
          <p:nvPr/>
        </p:nvCxnSpPr>
        <p:spPr>
          <a:xfrm>
            <a:off x="10013360" y="5866181"/>
            <a:ext cx="0" cy="308201"/>
          </a:xfrm>
          <a:prstGeom prst="line">
            <a:avLst/>
          </a:prstGeom>
        </p:spPr>
        <p:style>
          <a:lnRef idx="2">
            <a:schemeClr val="accent1"/>
          </a:lnRef>
          <a:fillRef idx="0">
            <a:schemeClr val="accent1"/>
          </a:fillRef>
          <a:effectRef idx="1">
            <a:schemeClr val="accent1"/>
          </a:effectRef>
          <a:fontRef idx="minor">
            <a:schemeClr val="tx1"/>
          </a:fontRef>
        </p:style>
      </p:cxnSp>
      <p:cxnSp>
        <p:nvCxnSpPr>
          <p:cNvPr id="54" name="Straight Connector 53"/>
          <p:cNvCxnSpPr>
            <a:stCxn id="33" idx="3"/>
            <a:endCxn id="36" idx="1"/>
          </p:cNvCxnSpPr>
          <p:nvPr/>
        </p:nvCxnSpPr>
        <p:spPr>
          <a:xfrm flipV="1">
            <a:off x="6227820" y="5608240"/>
            <a:ext cx="3321441" cy="75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6" name="Straight Connector 55"/>
          <p:cNvCxnSpPr>
            <a:stCxn id="38" idx="3"/>
            <a:endCxn id="41" idx="1"/>
          </p:cNvCxnSpPr>
          <p:nvPr/>
        </p:nvCxnSpPr>
        <p:spPr>
          <a:xfrm flipV="1">
            <a:off x="6227820" y="6432324"/>
            <a:ext cx="3321441" cy="7525"/>
          </a:xfrm>
          <a:prstGeom prst="line">
            <a:avLst/>
          </a:prstGeom>
        </p:spPr>
        <p:style>
          <a:lnRef idx="2">
            <a:schemeClr val="accent1"/>
          </a:lnRef>
          <a:fillRef idx="0">
            <a:schemeClr val="accent1"/>
          </a:fillRef>
          <a:effectRef idx="1">
            <a:schemeClr val="accent1"/>
          </a:effectRef>
          <a:fontRef idx="minor">
            <a:schemeClr val="tx1"/>
          </a:fontRef>
        </p:style>
      </p:cxnSp>
      <p:cxnSp>
        <p:nvCxnSpPr>
          <p:cNvPr id="58" name="Straight Connector 57"/>
          <p:cNvCxnSpPr>
            <a:stCxn id="48" idx="3"/>
            <a:endCxn id="51" idx="1"/>
          </p:cNvCxnSpPr>
          <p:nvPr/>
        </p:nvCxnSpPr>
        <p:spPr>
          <a:xfrm flipV="1">
            <a:off x="6227820" y="8069200"/>
            <a:ext cx="3321441" cy="7526"/>
          </a:xfrm>
          <a:prstGeom prst="line">
            <a:avLst/>
          </a:prstGeom>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5299622" y="2031388"/>
            <a:ext cx="928198" cy="515883"/>
          </a:xfrm>
          <a:prstGeom prst="rect">
            <a:avLst/>
          </a:prstGeom>
          <a:solidFill>
            <a:srgbClr val="FF0000"/>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a:t>
            </a:r>
          </a:p>
        </p:txBody>
      </p:sp>
      <p:sp>
        <p:nvSpPr>
          <p:cNvPr id="14" name="TextBox 13"/>
          <p:cNvSpPr txBox="1"/>
          <p:nvPr/>
        </p:nvSpPr>
        <p:spPr>
          <a:xfrm>
            <a:off x="6724530"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24</a:t>
            </a:r>
          </a:p>
        </p:txBody>
      </p:sp>
      <p:sp>
        <p:nvSpPr>
          <p:cNvPr id="15" name="TextBox 14"/>
          <p:cNvSpPr txBox="1"/>
          <p:nvPr/>
        </p:nvSpPr>
        <p:spPr>
          <a:xfrm>
            <a:off x="8124352"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14</a:t>
            </a:r>
          </a:p>
        </p:txBody>
      </p:sp>
      <p:sp>
        <p:nvSpPr>
          <p:cNvPr id="16" name="TextBox 15"/>
          <p:cNvSpPr txBox="1"/>
          <p:nvPr/>
        </p:nvSpPr>
        <p:spPr>
          <a:xfrm>
            <a:off x="9549261"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27</a:t>
            </a:r>
          </a:p>
        </p:txBody>
      </p:sp>
      <p:sp>
        <p:nvSpPr>
          <p:cNvPr id="18" name="TextBox 17"/>
          <p:cNvSpPr txBox="1"/>
          <p:nvPr/>
        </p:nvSpPr>
        <p:spPr>
          <a:xfrm>
            <a:off x="5299622" y="2855473"/>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25</a:t>
            </a:r>
          </a:p>
        </p:txBody>
      </p:sp>
      <p:sp>
        <p:nvSpPr>
          <p:cNvPr id="20" name="TextBox 19"/>
          <p:cNvSpPr txBox="1"/>
          <p:nvPr/>
        </p:nvSpPr>
        <p:spPr>
          <a:xfrm>
            <a:off x="8124352"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15</a:t>
            </a:r>
          </a:p>
        </p:txBody>
      </p:sp>
      <p:sp>
        <p:nvSpPr>
          <p:cNvPr id="23" name="TextBox 22"/>
          <p:cNvSpPr txBox="1"/>
          <p:nvPr/>
        </p:nvSpPr>
        <p:spPr>
          <a:xfrm>
            <a:off x="5299622" y="3720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9</a:t>
            </a:r>
          </a:p>
        </p:txBody>
      </p:sp>
      <p:sp>
        <p:nvSpPr>
          <p:cNvPr id="24" name="TextBox 23"/>
          <p:cNvSpPr txBox="1"/>
          <p:nvPr/>
        </p:nvSpPr>
        <p:spPr>
          <a:xfrm>
            <a:off x="6724530"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6</a:t>
            </a:r>
          </a:p>
        </p:txBody>
      </p:sp>
      <p:sp>
        <p:nvSpPr>
          <p:cNvPr id="25" name="TextBox 24"/>
          <p:cNvSpPr txBox="1"/>
          <p:nvPr/>
        </p:nvSpPr>
        <p:spPr>
          <a:xfrm>
            <a:off x="8124352"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10</a:t>
            </a:r>
          </a:p>
        </p:txBody>
      </p:sp>
      <p:sp>
        <p:nvSpPr>
          <p:cNvPr id="28" name="TextBox 27"/>
          <p:cNvSpPr txBox="1"/>
          <p:nvPr/>
        </p:nvSpPr>
        <p:spPr>
          <a:xfrm>
            <a:off x="5299622" y="449234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32</a:t>
            </a:r>
          </a:p>
        </p:txBody>
      </p:sp>
      <p:sp>
        <p:nvSpPr>
          <p:cNvPr id="29" name="TextBox 28"/>
          <p:cNvSpPr txBox="1"/>
          <p:nvPr/>
        </p:nvSpPr>
        <p:spPr>
          <a:xfrm>
            <a:off x="6724530"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26</a:t>
            </a:r>
          </a:p>
        </p:txBody>
      </p:sp>
      <p:sp>
        <p:nvSpPr>
          <p:cNvPr id="33" name="TextBox 32"/>
          <p:cNvSpPr txBox="1"/>
          <p:nvPr/>
        </p:nvSpPr>
        <p:spPr>
          <a:xfrm>
            <a:off x="5299622" y="5357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30</a:t>
            </a:r>
          </a:p>
        </p:txBody>
      </p:sp>
      <p:sp>
        <p:nvSpPr>
          <p:cNvPr id="34" name="TextBox 33"/>
          <p:cNvSpPr txBox="1"/>
          <p:nvPr/>
        </p:nvSpPr>
        <p:spPr>
          <a:xfrm>
            <a:off x="6724530"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12</a:t>
            </a:r>
          </a:p>
        </p:txBody>
      </p:sp>
      <p:sp>
        <p:nvSpPr>
          <p:cNvPr id="40" name="TextBox 39"/>
          <p:cNvSpPr txBox="1"/>
          <p:nvPr/>
        </p:nvSpPr>
        <p:spPr>
          <a:xfrm>
            <a:off x="8124352"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4</a:t>
            </a:r>
          </a:p>
        </p:txBody>
      </p:sp>
      <p:sp>
        <p:nvSpPr>
          <p:cNvPr id="43" name="TextBox 42"/>
          <p:cNvSpPr txBox="1"/>
          <p:nvPr/>
        </p:nvSpPr>
        <p:spPr>
          <a:xfrm>
            <a:off x="5299622" y="7047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23</a:t>
            </a:r>
          </a:p>
        </p:txBody>
      </p:sp>
      <p:sp>
        <p:nvSpPr>
          <p:cNvPr id="45" name="TextBox 44"/>
          <p:cNvSpPr txBox="1"/>
          <p:nvPr/>
        </p:nvSpPr>
        <p:spPr>
          <a:xfrm>
            <a:off x="8124352"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22</a:t>
            </a:r>
          </a:p>
        </p:txBody>
      </p:sp>
      <p:sp>
        <p:nvSpPr>
          <p:cNvPr id="48" name="TextBox 47"/>
          <p:cNvSpPr txBox="1"/>
          <p:nvPr/>
        </p:nvSpPr>
        <p:spPr>
          <a:xfrm>
            <a:off x="5299622" y="781878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a:t>
            </a:r>
          </a:p>
        </p:txBody>
      </p:sp>
      <p:sp>
        <p:nvSpPr>
          <p:cNvPr id="49" name="TextBox 48"/>
          <p:cNvSpPr txBox="1"/>
          <p:nvPr/>
        </p:nvSpPr>
        <p:spPr>
          <a:xfrm>
            <a:off x="6724530" y="781125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29</a:t>
            </a:r>
          </a:p>
        </p:txBody>
      </p:sp>
      <p:sp>
        <p:nvSpPr>
          <p:cNvPr id="50" name="TextBox 49"/>
          <p:cNvSpPr txBox="1"/>
          <p:nvPr/>
        </p:nvSpPr>
        <p:spPr>
          <a:xfrm>
            <a:off x="8124352" y="781125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31</a:t>
            </a:r>
          </a:p>
        </p:txBody>
      </p:sp>
      <p:sp>
        <p:nvSpPr>
          <p:cNvPr id="51" name="TextBox 50"/>
          <p:cNvSpPr txBox="1"/>
          <p:nvPr/>
        </p:nvSpPr>
        <p:spPr>
          <a:xfrm>
            <a:off x="9549261" y="7811258"/>
            <a:ext cx="928198" cy="515883"/>
          </a:xfrm>
          <a:prstGeom prst="rect">
            <a:avLst/>
          </a:prstGeom>
          <a:solidFill>
            <a:srgbClr val="FF0000"/>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a:t>
            </a:r>
          </a:p>
        </p:txBody>
      </p:sp>
      <p:sp>
        <p:nvSpPr>
          <p:cNvPr id="21" name="TextBox 20"/>
          <p:cNvSpPr txBox="1"/>
          <p:nvPr/>
        </p:nvSpPr>
        <p:spPr>
          <a:xfrm>
            <a:off x="9549261"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7</a:t>
            </a:r>
          </a:p>
        </p:txBody>
      </p:sp>
      <p:sp>
        <p:nvSpPr>
          <p:cNvPr id="26" name="TextBox 25"/>
          <p:cNvSpPr txBox="1"/>
          <p:nvPr/>
        </p:nvSpPr>
        <p:spPr>
          <a:xfrm>
            <a:off x="9549261"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28</a:t>
            </a:r>
          </a:p>
        </p:txBody>
      </p:sp>
      <p:sp>
        <p:nvSpPr>
          <p:cNvPr id="31" name="TextBox 30"/>
          <p:cNvSpPr txBox="1"/>
          <p:nvPr/>
        </p:nvSpPr>
        <p:spPr>
          <a:xfrm>
            <a:off x="9549261"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17</a:t>
            </a:r>
          </a:p>
        </p:txBody>
      </p:sp>
      <p:sp>
        <p:nvSpPr>
          <p:cNvPr id="30" name="TextBox 29"/>
          <p:cNvSpPr txBox="1"/>
          <p:nvPr/>
        </p:nvSpPr>
        <p:spPr>
          <a:xfrm>
            <a:off x="8124352"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5</a:t>
            </a:r>
          </a:p>
        </p:txBody>
      </p:sp>
      <p:sp>
        <p:nvSpPr>
          <p:cNvPr id="35" name="TextBox 34"/>
          <p:cNvSpPr txBox="1"/>
          <p:nvPr/>
        </p:nvSpPr>
        <p:spPr>
          <a:xfrm>
            <a:off x="8124352"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19</a:t>
            </a:r>
          </a:p>
        </p:txBody>
      </p:sp>
      <p:sp>
        <p:nvSpPr>
          <p:cNvPr id="19" name="TextBox 18"/>
          <p:cNvSpPr txBox="1"/>
          <p:nvPr/>
        </p:nvSpPr>
        <p:spPr>
          <a:xfrm>
            <a:off x="6724530"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8</a:t>
            </a:r>
          </a:p>
        </p:txBody>
      </p:sp>
      <p:sp>
        <p:nvSpPr>
          <p:cNvPr id="38" name="TextBox 37"/>
          <p:cNvSpPr txBox="1"/>
          <p:nvPr/>
        </p:nvSpPr>
        <p:spPr>
          <a:xfrm>
            <a:off x="5299622" y="618190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20</a:t>
            </a:r>
          </a:p>
        </p:txBody>
      </p:sp>
      <p:sp>
        <p:nvSpPr>
          <p:cNvPr id="39" name="TextBox 38"/>
          <p:cNvSpPr txBox="1"/>
          <p:nvPr/>
        </p:nvSpPr>
        <p:spPr>
          <a:xfrm>
            <a:off x="6724530"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13</a:t>
            </a:r>
          </a:p>
        </p:txBody>
      </p:sp>
      <p:sp>
        <p:nvSpPr>
          <p:cNvPr id="44" name="TextBox 43"/>
          <p:cNvSpPr txBox="1"/>
          <p:nvPr/>
        </p:nvSpPr>
        <p:spPr>
          <a:xfrm>
            <a:off x="6724530"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11</a:t>
            </a:r>
          </a:p>
        </p:txBody>
      </p:sp>
      <p:sp>
        <p:nvSpPr>
          <p:cNvPr id="41" name="TextBox 40"/>
          <p:cNvSpPr txBox="1"/>
          <p:nvPr/>
        </p:nvSpPr>
        <p:spPr>
          <a:xfrm>
            <a:off x="9549261"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21</a:t>
            </a:r>
          </a:p>
        </p:txBody>
      </p:sp>
      <p:sp>
        <p:nvSpPr>
          <p:cNvPr id="46" name="TextBox 45"/>
          <p:cNvSpPr txBox="1"/>
          <p:nvPr/>
        </p:nvSpPr>
        <p:spPr>
          <a:xfrm>
            <a:off x="9549261"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18</a:t>
            </a:r>
          </a:p>
        </p:txBody>
      </p:sp>
      <p:sp>
        <p:nvSpPr>
          <p:cNvPr id="36" name="TextBox 35"/>
          <p:cNvSpPr txBox="1"/>
          <p:nvPr/>
        </p:nvSpPr>
        <p:spPr>
          <a:xfrm>
            <a:off x="9549261"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16</a:t>
            </a:r>
          </a:p>
        </p:txBody>
      </p:sp>
      <p:cxnSp>
        <p:nvCxnSpPr>
          <p:cNvPr id="60" name="Straight Connector 59"/>
          <p:cNvCxnSpPr>
            <a:stCxn id="19" idx="3"/>
            <a:endCxn id="20" idx="1"/>
          </p:cNvCxnSpPr>
          <p:nvPr/>
        </p:nvCxnSpPr>
        <p:spPr>
          <a:xfrm>
            <a:off x="7652728" y="3105889"/>
            <a:ext cx="47162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6227819" y="2516307"/>
            <a:ext cx="561940" cy="331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flipV="1">
            <a:off x="6222490" y="3353089"/>
            <a:ext cx="541869" cy="380558"/>
          </a:xfrm>
          <a:prstGeom prst="line">
            <a:avLst/>
          </a:prstGeom>
        </p:spPr>
        <p:style>
          <a:lnRef idx="2">
            <a:schemeClr val="accent1"/>
          </a:lnRef>
          <a:fillRef idx="0">
            <a:schemeClr val="accent1"/>
          </a:fillRef>
          <a:effectRef idx="1">
            <a:schemeClr val="accent1"/>
          </a:effectRef>
          <a:fontRef idx="minor">
            <a:schemeClr val="tx1"/>
          </a:fontRef>
        </p:style>
      </p:cxnSp>
      <p:cxnSp>
        <p:nvCxnSpPr>
          <p:cNvPr id="110" name="Straight Connector 109"/>
          <p:cNvCxnSpPr>
            <a:cxnSpLocks/>
          </p:cNvCxnSpPr>
          <p:nvPr/>
        </p:nvCxnSpPr>
        <p:spPr>
          <a:xfrm flipH="1" flipV="1">
            <a:off x="9052551" y="7555741"/>
            <a:ext cx="496710" cy="263043"/>
          </a:xfrm>
          <a:prstGeom prst="line">
            <a:avLst/>
          </a:prstGeom>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flipV="1">
            <a:off x="9047221" y="5002665"/>
            <a:ext cx="541869" cy="380558"/>
          </a:xfrm>
          <a:prstGeom prst="line">
            <a:avLst/>
          </a:prstGeom>
        </p:spPr>
        <p:style>
          <a:lnRef idx="2">
            <a:schemeClr val="accent1"/>
          </a:lnRef>
          <a:fillRef idx="0">
            <a:schemeClr val="accent1"/>
          </a:fillRef>
          <a:effectRef idx="1">
            <a:schemeClr val="accent1"/>
          </a:effectRef>
          <a:fontRef idx="minor">
            <a:schemeClr val="tx1"/>
          </a:fontRef>
        </p:style>
      </p:cxnSp>
      <p:cxnSp>
        <p:nvCxnSpPr>
          <p:cNvPr id="116" name="Straight Connector 115"/>
          <p:cNvCxnSpPr>
            <a:stCxn id="34" idx="0"/>
            <a:endCxn id="29" idx="2"/>
          </p:cNvCxnSpPr>
          <p:nvPr/>
        </p:nvCxnSpPr>
        <p:spPr>
          <a:xfrm flipV="1">
            <a:off x="7188629" y="5000707"/>
            <a:ext cx="0" cy="349591"/>
          </a:xfrm>
          <a:prstGeom prst="line">
            <a:avLst/>
          </a:prstGeom>
        </p:spPr>
        <p:style>
          <a:lnRef idx="2">
            <a:schemeClr val="accent1"/>
          </a:lnRef>
          <a:fillRef idx="0">
            <a:schemeClr val="accent1"/>
          </a:fillRef>
          <a:effectRef idx="1">
            <a:schemeClr val="accent1"/>
          </a:effectRef>
          <a:fontRef idx="minor">
            <a:schemeClr val="tx1"/>
          </a:fontRef>
        </p:style>
      </p:cxnSp>
      <p:cxnSp>
        <p:nvCxnSpPr>
          <p:cNvPr id="119" name="Straight Connector 118"/>
          <p:cNvCxnSpPr>
            <a:stCxn id="34" idx="2"/>
            <a:endCxn id="39" idx="0"/>
          </p:cNvCxnSpPr>
          <p:nvPr/>
        </p:nvCxnSpPr>
        <p:spPr>
          <a:xfrm>
            <a:off x="7188629" y="5866181"/>
            <a:ext cx="0" cy="308201"/>
          </a:xfrm>
          <a:prstGeom prst="line">
            <a:avLst/>
          </a:prstGeom>
        </p:spPr>
        <p:style>
          <a:lnRef idx="2">
            <a:schemeClr val="accent1"/>
          </a:lnRef>
          <a:fillRef idx="0">
            <a:schemeClr val="accent1"/>
          </a:fillRef>
          <a:effectRef idx="1">
            <a:schemeClr val="accent1"/>
          </a:effectRef>
          <a:fontRef idx="minor">
            <a:schemeClr val="tx1"/>
          </a:fontRef>
        </p:style>
      </p:cxnSp>
      <p:cxnSp>
        <p:nvCxnSpPr>
          <p:cNvPr id="122" name="Straight Connector 121"/>
          <p:cNvCxnSpPr>
            <a:stCxn id="29" idx="0"/>
            <a:endCxn id="24" idx="2"/>
          </p:cNvCxnSpPr>
          <p:nvPr/>
        </p:nvCxnSpPr>
        <p:spPr>
          <a:xfrm flipV="1">
            <a:off x="7188629" y="4229305"/>
            <a:ext cx="0" cy="25551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5" name="Straight Connector 124"/>
          <p:cNvCxnSpPr>
            <a:stCxn id="20" idx="2"/>
            <a:endCxn id="25" idx="0"/>
          </p:cNvCxnSpPr>
          <p:nvPr/>
        </p:nvCxnSpPr>
        <p:spPr>
          <a:xfrm>
            <a:off x="8588451" y="3363830"/>
            <a:ext cx="0" cy="349592"/>
          </a:xfrm>
          <a:prstGeom prst="line">
            <a:avLst/>
          </a:prstGeom>
        </p:spPr>
        <p:style>
          <a:lnRef idx="2">
            <a:schemeClr val="accent1"/>
          </a:lnRef>
          <a:fillRef idx="0">
            <a:schemeClr val="accent1"/>
          </a:fillRef>
          <a:effectRef idx="1">
            <a:schemeClr val="accent1"/>
          </a:effectRef>
          <a:fontRef idx="minor">
            <a:schemeClr val="tx1"/>
          </a:fontRef>
        </p:style>
      </p:cxnSp>
      <p:cxnSp>
        <p:nvCxnSpPr>
          <p:cNvPr id="128" name="Straight Connector 127"/>
          <p:cNvCxnSpPr>
            <a:stCxn id="40" idx="2"/>
            <a:endCxn id="45" idx="0"/>
          </p:cNvCxnSpPr>
          <p:nvPr/>
        </p:nvCxnSpPr>
        <p:spPr>
          <a:xfrm>
            <a:off x="8588451" y="6690265"/>
            <a:ext cx="0" cy="349592"/>
          </a:xfrm>
          <a:prstGeom prst="line">
            <a:avLst/>
          </a:prstGeom>
        </p:spPr>
        <p:style>
          <a:lnRef idx="2">
            <a:schemeClr val="accent1"/>
          </a:lnRef>
          <a:fillRef idx="0">
            <a:schemeClr val="accent1"/>
          </a:fillRef>
          <a:effectRef idx="1">
            <a:schemeClr val="accent1"/>
          </a:effectRef>
          <a:fontRef idx="minor">
            <a:schemeClr val="tx1"/>
          </a:fontRef>
        </p:style>
      </p:cxnSp>
      <p:grpSp>
        <p:nvGrpSpPr>
          <p:cNvPr id="106" name="Group 105"/>
          <p:cNvGrpSpPr/>
          <p:nvPr/>
        </p:nvGrpSpPr>
        <p:grpSpPr>
          <a:xfrm>
            <a:off x="9130070" y="7256046"/>
            <a:ext cx="386214" cy="1194410"/>
            <a:chOff x="9130070" y="7256046"/>
            <a:chExt cx="386214" cy="1194410"/>
          </a:xfrm>
        </p:grpSpPr>
        <p:sp>
          <p:nvSpPr>
            <p:cNvPr id="3" name="TextBox 2"/>
            <p:cNvSpPr txBox="1"/>
            <p:nvPr/>
          </p:nvSpPr>
          <p:spPr>
            <a:xfrm>
              <a:off x="9157213" y="7978534"/>
              <a:ext cx="359071" cy="471922"/>
            </a:xfrm>
            <a:prstGeom prst="rect">
              <a:avLst/>
            </a:prstGeom>
            <a:noFill/>
          </p:spPr>
          <p:txBody>
            <a:bodyPr wrap="none" lIns="101599" tIns="50799" rIns="101599" bIns="50799" rtlCol="0">
              <a:spAutoFit/>
            </a:bodyPr>
            <a:lstStyle/>
            <a:p>
              <a:r>
                <a:rPr lang="en-US" sz="2400" dirty="0">
                  <a:solidFill>
                    <a:srgbClr val="FF0000"/>
                  </a:solidFill>
                </a:rPr>
                <a:t>1</a:t>
              </a:r>
            </a:p>
          </p:txBody>
        </p:sp>
        <p:sp>
          <p:nvSpPr>
            <p:cNvPr id="59" name="TextBox 58"/>
            <p:cNvSpPr txBox="1"/>
            <p:nvPr/>
          </p:nvSpPr>
          <p:spPr>
            <a:xfrm>
              <a:off x="9130070" y="7256046"/>
              <a:ext cx="359071" cy="471922"/>
            </a:xfrm>
            <a:prstGeom prst="rect">
              <a:avLst/>
            </a:prstGeom>
            <a:noFill/>
          </p:spPr>
          <p:txBody>
            <a:bodyPr wrap="none" lIns="101599" tIns="50799" rIns="101599" bIns="50799" rtlCol="0">
              <a:spAutoFit/>
            </a:bodyPr>
            <a:lstStyle/>
            <a:p>
              <a:r>
                <a:rPr lang="en-US" sz="2400" dirty="0">
                  <a:solidFill>
                    <a:srgbClr val="FF0000"/>
                  </a:solidFill>
                </a:rPr>
                <a:t>1</a:t>
              </a:r>
            </a:p>
          </p:txBody>
        </p:sp>
      </p:grpSp>
      <p:grpSp>
        <p:nvGrpSpPr>
          <p:cNvPr id="22" name="Group 21"/>
          <p:cNvGrpSpPr/>
          <p:nvPr/>
        </p:nvGrpSpPr>
        <p:grpSpPr>
          <a:xfrm>
            <a:off x="7694226" y="6628709"/>
            <a:ext cx="1794915" cy="1821747"/>
            <a:chOff x="7694226" y="6628709"/>
            <a:chExt cx="1794915" cy="1821747"/>
          </a:xfrm>
        </p:grpSpPr>
        <p:sp>
          <p:nvSpPr>
            <p:cNvPr id="61" name="TextBox 60"/>
            <p:cNvSpPr txBox="1"/>
            <p:nvPr/>
          </p:nvSpPr>
          <p:spPr>
            <a:xfrm>
              <a:off x="7694226" y="7978534"/>
              <a:ext cx="359071" cy="471922"/>
            </a:xfrm>
            <a:prstGeom prst="rect">
              <a:avLst/>
            </a:prstGeom>
            <a:noFill/>
          </p:spPr>
          <p:txBody>
            <a:bodyPr wrap="none" lIns="101599" tIns="50799" rIns="101599" bIns="50799" rtlCol="0">
              <a:spAutoFit/>
            </a:bodyPr>
            <a:lstStyle/>
            <a:p>
              <a:r>
                <a:rPr lang="en-US" sz="2400" dirty="0">
                  <a:solidFill>
                    <a:srgbClr val="FF0000"/>
                  </a:solidFill>
                </a:rPr>
                <a:t>2</a:t>
              </a:r>
            </a:p>
          </p:txBody>
        </p:sp>
        <p:sp>
          <p:nvSpPr>
            <p:cNvPr id="63" name="TextBox 62"/>
            <p:cNvSpPr txBox="1"/>
            <p:nvPr/>
          </p:nvSpPr>
          <p:spPr>
            <a:xfrm>
              <a:off x="7748340" y="6870217"/>
              <a:ext cx="359071" cy="471922"/>
            </a:xfrm>
            <a:prstGeom prst="rect">
              <a:avLst/>
            </a:prstGeom>
            <a:noFill/>
          </p:spPr>
          <p:txBody>
            <a:bodyPr wrap="none" lIns="101599" tIns="50799" rIns="101599" bIns="50799" rtlCol="0">
              <a:spAutoFit/>
            </a:bodyPr>
            <a:lstStyle/>
            <a:p>
              <a:r>
                <a:rPr lang="en-US" sz="2400" dirty="0">
                  <a:solidFill>
                    <a:srgbClr val="FF0000"/>
                  </a:solidFill>
                </a:rPr>
                <a:t>2</a:t>
              </a:r>
            </a:p>
          </p:txBody>
        </p:sp>
        <p:sp>
          <p:nvSpPr>
            <p:cNvPr id="64" name="TextBox 63"/>
            <p:cNvSpPr txBox="1"/>
            <p:nvPr/>
          </p:nvSpPr>
          <p:spPr>
            <a:xfrm>
              <a:off x="9130070" y="6859925"/>
              <a:ext cx="359071" cy="471922"/>
            </a:xfrm>
            <a:prstGeom prst="rect">
              <a:avLst/>
            </a:prstGeom>
            <a:noFill/>
          </p:spPr>
          <p:txBody>
            <a:bodyPr wrap="none" lIns="101599" tIns="50799" rIns="101599" bIns="50799" rtlCol="0">
              <a:spAutoFit/>
            </a:bodyPr>
            <a:lstStyle/>
            <a:p>
              <a:r>
                <a:rPr lang="en-US" sz="2400" dirty="0">
                  <a:solidFill>
                    <a:srgbClr val="FF0000"/>
                  </a:solidFill>
                </a:rPr>
                <a:t>2</a:t>
              </a:r>
            </a:p>
          </p:txBody>
        </p:sp>
        <p:sp>
          <p:nvSpPr>
            <p:cNvPr id="65" name="TextBox 64"/>
            <p:cNvSpPr txBox="1"/>
            <p:nvPr/>
          </p:nvSpPr>
          <p:spPr>
            <a:xfrm>
              <a:off x="8563556" y="6628709"/>
              <a:ext cx="359071" cy="471922"/>
            </a:xfrm>
            <a:prstGeom prst="rect">
              <a:avLst/>
            </a:prstGeom>
            <a:noFill/>
          </p:spPr>
          <p:txBody>
            <a:bodyPr wrap="none" lIns="101599" tIns="50799" rIns="101599" bIns="50799" rtlCol="0">
              <a:spAutoFit/>
            </a:bodyPr>
            <a:lstStyle/>
            <a:p>
              <a:r>
                <a:rPr lang="en-US" sz="2400" dirty="0">
                  <a:solidFill>
                    <a:srgbClr val="FF0000"/>
                  </a:solidFill>
                </a:rPr>
                <a:t>2</a:t>
              </a:r>
            </a:p>
          </p:txBody>
        </p:sp>
      </p:grpSp>
      <p:grpSp>
        <p:nvGrpSpPr>
          <p:cNvPr id="27" name="Group 26"/>
          <p:cNvGrpSpPr/>
          <p:nvPr/>
        </p:nvGrpSpPr>
        <p:grpSpPr>
          <a:xfrm>
            <a:off x="6300411" y="6003408"/>
            <a:ext cx="3175555" cy="2447048"/>
            <a:chOff x="6300411" y="6003408"/>
            <a:chExt cx="3175555" cy="2447048"/>
          </a:xfrm>
        </p:grpSpPr>
        <p:sp>
          <p:nvSpPr>
            <p:cNvPr id="66" name="TextBox 65"/>
            <p:cNvSpPr txBox="1"/>
            <p:nvPr/>
          </p:nvSpPr>
          <p:spPr>
            <a:xfrm>
              <a:off x="6300411" y="7978534"/>
              <a:ext cx="359071" cy="471922"/>
            </a:xfrm>
            <a:prstGeom prst="rect">
              <a:avLst/>
            </a:prstGeom>
            <a:noFill/>
          </p:spPr>
          <p:txBody>
            <a:bodyPr wrap="none" lIns="101599" tIns="50799" rIns="101599" bIns="50799" rtlCol="0">
              <a:spAutoFit/>
            </a:bodyPr>
            <a:lstStyle/>
            <a:p>
              <a:r>
                <a:rPr lang="en-US" sz="2400" dirty="0">
                  <a:solidFill>
                    <a:srgbClr val="FF0000"/>
                  </a:solidFill>
                </a:rPr>
                <a:t>3</a:t>
              </a:r>
            </a:p>
          </p:txBody>
        </p:sp>
        <p:sp>
          <p:nvSpPr>
            <p:cNvPr id="67" name="TextBox 66"/>
            <p:cNvSpPr txBox="1"/>
            <p:nvPr/>
          </p:nvSpPr>
          <p:spPr>
            <a:xfrm>
              <a:off x="6300411" y="6870217"/>
              <a:ext cx="359071" cy="471922"/>
            </a:xfrm>
            <a:prstGeom prst="rect">
              <a:avLst/>
            </a:prstGeom>
            <a:noFill/>
          </p:spPr>
          <p:txBody>
            <a:bodyPr wrap="none" lIns="101599" tIns="50799" rIns="101599" bIns="50799" rtlCol="0">
              <a:spAutoFit/>
            </a:bodyPr>
            <a:lstStyle/>
            <a:p>
              <a:r>
                <a:rPr lang="en-US" sz="2400" dirty="0">
                  <a:solidFill>
                    <a:srgbClr val="FF0000"/>
                  </a:solidFill>
                </a:rPr>
                <a:t>3</a:t>
              </a:r>
            </a:p>
          </p:txBody>
        </p:sp>
        <p:sp>
          <p:nvSpPr>
            <p:cNvPr id="68" name="TextBox 67"/>
            <p:cNvSpPr txBox="1"/>
            <p:nvPr/>
          </p:nvSpPr>
          <p:spPr>
            <a:xfrm>
              <a:off x="7694226" y="6003408"/>
              <a:ext cx="359071" cy="471922"/>
            </a:xfrm>
            <a:prstGeom prst="rect">
              <a:avLst/>
            </a:prstGeom>
            <a:noFill/>
          </p:spPr>
          <p:txBody>
            <a:bodyPr wrap="none" lIns="101599" tIns="50799" rIns="101599" bIns="50799" rtlCol="0">
              <a:spAutoFit/>
            </a:bodyPr>
            <a:lstStyle/>
            <a:p>
              <a:r>
                <a:rPr lang="en-US" sz="2400" dirty="0">
                  <a:solidFill>
                    <a:srgbClr val="FF0000"/>
                  </a:solidFill>
                </a:rPr>
                <a:t>3</a:t>
              </a:r>
            </a:p>
          </p:txBody>
        </p:sp>
        <p:sp>
          <p:nvSpPr>
            <p:cNvPr id="69" name="TextBox 68"/>
            <p:cNvSpPr txBox="1"/>
            <p:nvPr/>
          </p:nvSpPr>
          <p:spPr>
            <a:xfrm>
              <a:off x="9116895" y="6004469"/>
              <a:ext cx="359071" cy="471922"/>
            </a:xfrm>
            <a:prstGeom prst="rect">
              <a:avLst/>
            </a:prstGeom>
            <a:noFill/>
          </p:spPr>
          <p:txBody>
            <a:bodyPr wrap="none" lIns="101599" tIns="50799" rIns="101599" bIns="50799" rtlCol="0">
              <a:spAutoFit/>
            </a:bodyPr>
            <a:lstStyle/>
            <a:p>
              <a:r>
                <a:rPr lang="en-US" sz="2400" dirty="0">
                  <a:solidFill>
                    <a:srgbClr val="FF0000"/>
                  </a:solidFill>
                </a:rPr>
                <a:t>3</a:t>
              </a:r>
            </a:p>
          </p:txBody>
        </p:sp>
      </p:grpSp>
      <p:grpSp>
        <p:nvGrpSpPr>
          <p:cNvPr id="37" name="Group 36"/>
          <p:cNvGrpSpPr/>
          <p:nvPr/>
        </p:nvGrpSpPr>
        <p:grpSpPr>
          <a:xfrm>
            <a:off x="5366836" y="4901459"/>
            <a:ext cx="4150882" cy="1323501"/>
            <a:chOff x="5366836" y="4901459"/>
            <a:chExt cx="4150882" cy="1323501"/>
          </a:xfrm>
        </p:grpSpPr>
        <p:sp>
          <p:nvSpPr>
            <p:cNvPr id="74" name="TextBox 73"/>
            <p:cNvSpPr txBox="1"/>
            <p:nvPr/>
          </p:nvSpPr>
          <p:spPr>
            <a:xfrm>
              <a:off x="5366836" y="5753038"/>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sp>
          <p:nvSpPr>
            <p:cNvPr id="75" name="TextBox 74"/>
            <p:cNvSpPr txBox="1"/>
            <p:nvPr/>
          </p:nvSpPr>
          <p:spPr>
            <a:xfrm>
              <a:off x="6303981" y="5157773"/>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sp>
          <p:nvSpPr>
            <p:cNvPr id="76" name="TextBox 75"/>
            <p:cNvSpPr txBox="1"/>
            <p:nvPr/>
          </p:nvSpPr>
          <p:spPr>
            <a:xfrm>
              <a:off x="7694226" y="5157773"/>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sp>
          <p:nvSpPr>
            <p:cNvPr id="77" name="TextBox 76"/>
            <p:cNvSpPr txBox="1"/>
            <p:nvPr/>
          </p:nvSpPr>
          <p:spPr>
            <a:xfrm>
              <a:off x="6820081" y="4901459"/>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sp>
          <p:nvSpPr>
            <p:cNvPr id="79" name="TextBox 78"/>
            <p:cNvSpPr txBox="1"/>
            <p:nvPr/>
          </p:nvSpPr>
          <p:spPr>
            <a:xfrm>
              <a:off x="9158647" y="5180935"/>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grpSp>
      <p:grpSp>
        <p:nvGrpSpPr>
          <p:cNvPr id="42" name="Group 41"/>
          <p:cNvGrpSpPr/>
          <p:nvPr/>
        </p:nvGrpSpPr>
        <p:grpSpPr>
          <a:xfrm>
            <a:off x="6835772" y="4102628"/>
            <a:ext cx="2592790" cy="1108291"/>
            <a:chOff x="6835772" y="4102628"/>
            <a:chExt cx="2592790" cy="1108291"/>
          </a:xfrm>
        </p:grpSpPr>
        <p:sp>
          <p:nvSpPr>
            <p:cNvPr id="78" name="TextBox 77"/>
            <p:cNvSpPr txBox="1"/>
            <p:nvPr/>
          </p:nvSpPr>
          <p:spPr>
            <a:xfrm>
              <a:off x="9069491" y="4738997"/>
              <a:ext cx="359071" cy="471922"/>
            </a:xfrm>
            <a:prstGeom prst="rect">
              <a:avLst/>
            </a:prstGeom>
            <a:noFill/>
          </p:spPr>
          <p:txBody>
            <a:bodyPr wrap="none" lIns="101599" tIns="50799" rIns="101599" bIns="50799" rtlCol="0">
              <a:spAutoFit/>
            </a:bodyPr>
            <a:lstStyle/>
            <a:p>
              <a:r>
                <a:rPr lang="en-US" sz="2400" dirty="0">
                  <a:solidFill>
                    <a:srgbClr val="FF0000"/>
                  </a:solidFill>
                </a:rPr>
                <a:t>6</a:t>
              </a:r>
            </a:p>
          </p:txBody>
        </p:sp>
        <p:sp>
          <p:nvSpPr>
            <p:cNvPr id="80" name="TextBox 79"/>
            <p:cNvSpPr txBox="1"/>
            <p:nvPr/>
          </p:nvSpPr>
          <p:spPr>
            <a:xfrm>
              <a:off x="7694226" y="4309766"/>
              <a:ext cx="359071" cy="471922"/>
            </a:xfrm>
            <a:prstGeom prst="rect">
              <a:avLst/>
            </a:prstGeom>
            <a:noFill/>
          </p:spPr>
          <p:txBody>
            <a:bodyPr wrap="none" lIns="101599" tIns="50799" rIns="101599" bIns="50799" rtlCol="0">
              <a:spAutoFit/>
            </a:bodyPr>
            <a:lstStyle/>
            <a:p>
              <a:r>
                <a:rPr lang="en-US" sz="2400" dirty="0">
                  <a:solidFill>
                    <a:srgbClr val="FF0000"/>
                  </a:solidFill>
                </a:rPr>
                <a:t>6</a:t>
              </a:r>
            </a:p>
          </p:txBody>
        </p:sp>
        <p:sp>
          <p:nvSpPr>
            <p:cNvPr id="81" name="TextBox 80"/>
            <p:cNvSpPr txBox="1"/>
            <p:nvPr/>
          </p:nvSpPr>
          <p:spPr>
            <a:xfrm>
              <a:off x="6835772" y="4102628"/>
              <a:ext cx="359071" cy="471922"/>
            </a:xfrm>
            <a:prstGeom prst="rect">
              <a:avLst/>
            </a:prstGeom>
            <a:noFill/>
          </p:spPr>
          <p:txBody>
            <a:bodyPr wrap="none" lIns="101599" tIns="50799" rIns="101599" bIns="50799" rtlCol="0">
              <a:spAutoFit/>
            </a:bodyPr>
            <a:lstStyle/>
            <a:p>
              <a:r>
                <a:rPr lang="en-US" sz="2400" dirty="0">
                  <a:solidFill>
                    <a:srgbClr val="FF0000"/>
                  </a:solidFill>
                </a:rPr>
                <a:t>6</a:t>
              </a:r>
            </a:p>
          </p:txBody>
        </p:sp>
      </p:grpSp>
      <p:grpSp>
        <p:nvGrpSpPr>
          <p:cNvPr id="52" name="Group 51"/>
          <p:cNvGrpSpPr/>
          <p:nvPr/>
        </p:nvGrpSpPr>
        <p:grpSpPr>
          <a:xfrm>
            <a:off x="8603293" y="3284456"/>
            <a:ext cx="1857225" cy="711079"/>
            <a:chOff x="8603293" y="3284456"/>
            <a:chExt cx="1857225" cy="711079"/>
          </a:xfrm>
        </p:grpSpPr>
        <p:sp>
          <p:nvSpPr>
            <p:cNvPr id="83" name="TextBox 82"/>
            <p:cNvSpPr txBox="1"/>
            <p:nvPr/>
          </p:nvSpPr>
          <p:spPr>
            <a:xfrm>
              <a:off x="9130070" y="3523613"/>
              <a:ext cx="359071" cy="471922"/>
            </a:xfrm>
            <a:prstGeom prst="rect">
              <a:avLst/>
            </a:prstGeom>
            <a:noFill/>
          </p:spPr>
          <p:txBody>
            <a:bodyPr wrap="none" lIns="101599" tIns="50799" rIns="101599" bIns="50799" rtlCol="0">
              <a:spAutoFit/>
            </a:bodyPr>
            <a:lstStyle/>
            <a:p>
              <a:r>
                <a:rPr lang="en-US" sz="2400" dirty="0">
                  <a:solidFill>
                    <a:srgbClr val="FF0000"/>
                  </a:solidFill>
                </a:rPr>
                <a:t>8</a:t>
              </a:r>
            </a:p>
          </p:txBody>
        </p:sp>
        <p:sp>
          <p:nvSpPr>
            <p:cNvPr id="84" name="TextBox 83"/>
            <p:cNvSpPr txBox="1"/>
            <p:nvPr/>
          </p:nvSpPr>
          <p:spPr>
            <a:xfrm>
              <a:off x="8603293" y="3284456"/>
              <a:ext cx="359071" cy="471922"/>
            </a:xfrm>
            <a:prstGeom prst="rect">
              <a:avLst/>
            </a:prstGeom>
            <a:noFill/>
          </p:spPr>
          <p:txBody>
            <a:bodyPr wrap="none" lIns="101599" tIns="50799" rIns="101599" bIns="50799" rtlCol="0">
              <a:spAutoFit/>
            </a:bodyPr>
            <a:lstStyle/>
            <a:p>
              <a:r>
                <a:rPr lang="en-US" sz="2400" dirty="0">
                  <a:solidFill>
                    <a:srgbClr val="FF0000"/>
                  </a:solidFill>
                </a:rPr>
                <a:t>8</a:t>
              </a:r>
            </a:p>
          </p:txBody>
        </p:sp>
        <p:sp>
          <p:nvSpPr>
            <p:cNvPr id="85" name="TextBox 84"/>
            <p:cNvSpPr txBox="1"/>
            <p:nvPr/>
          </p:nvSpPr>
          <p:spPr>
            <a:xfrm>
              <a:off x="10101447" y="3284456"/>
              <a:ext cx="359071" cy="471922"/>
            </a:xfrm>
            <a:prstGeom prst="rect">
              <a:avLst/>
            </a:prstGeom>
            <a:noFill/>
          </p:spPr>
          <p:txBody>
            <a:bodyPr wrap="none" lIns="101599" tIns="50799" rIns="101599" bIns="50799" rtlCol="0">
              <a:spAutoFit/>
            </a:bodyPr>
            <a:lstStyle/>
            <a:p>
              <a:r>
                <a:rPr lang="en-US" sz="2400" dirty="0">
                  <a:solidFill>
                    <a:srgbClr val="FF0000"/>
                  </a:solidFill>
                </a:rPr>
                <a:t>8</a:t>
              </a:r>
            </a:p>
          </p:txBody>
        </p:sp>
      </p:grpSp>
      <p:grpSp>
        <p:nvGrpSpPr>
          <p:cNvPr id="47" name="Group 46"/>
          <p:cNvGrpSpPr/>
          <p:nvPr/>
        </p:nvGrpSpPr>
        <p:grpSpPr>
          <a:xfrm>
            <a:off x="7712943" y="3461823"/>
            <a:ext cx="2700573" cy="1314639"/>
            <a:chOff x="7712943" y="3461823"/>
            <a:chExt cx="2700573" cy="1314639"/>
          </a:xfrm>
        </p:grpSpPr>
        <p:sp>
          <p:nvSpPr>
            <p:cNvPr id="82" name="TextBox 81"/>
            <p:cNvSpPr txBox="1"/>
            <p:nvPr/>
          </p:nvSpPr>
          <p:spPr>
            <a:xfrm>
              <a:off x="7712943" y="3461823"/>
              <a:ext cx="359071" cy="471922"/>
            </a:xfrm>
            <a:prstGeom prst="rect">
              <a:avLst/>
            </a:prstGeom>
            <a:noFill/>
          </p:spPr>
          <p:txBody>
            <a:bodyPr wrap="none" lIns="101599" tIns="50799" rIns="101599" bIns="50799" rtlCol="0">
              <a:spAutoFit/>
            </a:bodyPr>
            <a:lstStyle/>
            <a:p>
              <a:r>
                <a:rPr lang="en-US" sz="2400" dirty="0">
                  <a:solidFill>
                    <a:srgbClr val="FF0000"/>
                  </a:solidFill>
                </a:rPr>
                <a:t>7</a:t>
              </a:r>
            </a:p>
          </p:txBody>
        </p:sp>
        <p:sp>
          <p:nvSpPr>
            <p:cNvPr id="86" name="TextBox 85"/>
            <p:cNvSpPr txBox="1"/>
            <p:nvPr/>
          </p:nvSpPr>
          <p:spPr>
            <a:xfrm>
              <a:off x="9157213" y="4304540"/>
              <a:ext cx="359071" cy="471922"/>
            </a:xfrm>
            <a:prstGeom prst="rect">
              <a:avLst/>
            </a:prstGeom>
            <a:noFill/>
          </p:spPr>
          <p:txBody>
            <a:bodyPr wrap="none" lIns="101599" tIns="50799" rIns="101599" bIns="50799" rtlCol="0">
              <a:spAutoFit/>
            </a:bodyPr>
            <a:lstStyle/>
            <a:p>
              <a:r>
                <a:rPr lang="en-US" sz="2400" dirty="0">
                  <a:solidFill>
                    <a:srgbClr val="FF0000"/>
                  </a:solidFill>
                </a:rPr>
                <a:t>7</a:t>
              </a:r>
            </a:p>
          </p:txBody>
        </p:sp>
        <p:sp>
          <p:nvSpPr>
            <p:cNvPr id="87" name="TextBox 86"/>
            <p:cNvSpPr txBox="1"/>
            <p:nvPr/>
          </p:nvSpPr>
          <p:spPr>
            <a:xfrm>
              <a:off x="10054445" y="4102628"/>
              <a:ext cx="359071" cy="471922"/>
            </a:xfrm>
            <a:prstGeom prst="rect">
              <a:avLst/>
            </a:prstGeom>
            <a:noFill/>
          </p:spPr>
          <p:txBody>
            <a:bodyPr wrap="none" lIns="101599" tIns="50799" rIns="101599" bIns="50799" rtlCol="0">
              <a:spAutoFit/>
            </a:bodyPr>
            <a:lstStyle/>
            <a:p>
              <a:r>
                <a:rPr lang="en-US" sz="2400" dirty="0">
                  <a:solidFill>
                    <a:srgbClr val="FF0000"/>
                  </a:solidFill>
                </a:rPr>
                <a:t>7</a:t>
              </a:r>
            </a:p>
          </p:txBody>
        </p:sp>
      </p:grpSp>
      <p:grpSp>
        <p:nvGrpSpPr>
          <p:cNvPr id="53" name="Group 52"/>
          <p:cNvGrpSpPr/>
          <p:nvPr/>
        </p:nvGrpSpPr>
        <p:grpSpPr>
          <a:xfrm>
            <a:off x="7702949" y="2451399"/>
            <a:ext cx="2757569" cy="697395"/>
            <a:chOff x="7702949" y="2451399"/>
            <a:chExt cx="2757569" cy="697395"/>
          </a:xfrm>
        </p:grpSpPr>
        <p:sp>
          <p:nvSpPr>
            <p:cNvPr id="88" name="TextBox 87"/>
            <p:cNvSpPr txBox="1"/>
            <p:nvPr/>
          </p:nvSpPr>
          <p:spPr>
            <a:xfrm>
              <a:off x="10101447" y="2451399"/>
              <a:ext cx="359071" cy="471922"/>
            </a:xfrm>
            <a:prstGeom prst="rect">
              <a:avLst/>
            </a:prstGeom>
            <a:noFill/>
          </p:spPr>
          <p:txBody>
            <a:bodyPr wrap="none" lIns="101599" tIns="50799" rIns="101599" bIns="50799" rtlCol="0">
              <a:spAutoFit/>
            </a:bodyPr>
            <a:lstStyle/>
            <a:p>
              <a:r>
                <a:rPr lang="en-US" sz="2400" dirty="0">
                  <a:solidFill>
                    <a:srgbClr val="FF0000"/>
                  </a:solidFill>
                </a:rPr>
                <a:t>9</a:t>
              </a:r>
            </a:p>
          </p:txBody>
        </p:sp>
        <p:sp>
          <p:nvSpPr>
            <p:cNvPr id="91" name="TextBox 90"/>
            <p:cNvSpPr txBox="1"/>
            <p:nvPr/>
          </p:nvSpPr>
          <p:spPr>
            <a:xfrm>
              <a:off x="7702949" y="2676872"/>
              <a:ext cx="359071" cy="471922"/>
            </a:xfrm>
            <a:prstGeom prst="rect">
              <a:avLst/>
            </a:prstGeom>
            <a:noFill/>
          </p:spPr>
          <p:txBody>
            <a:bodyPr wrap="none" lIns="101599" tIns="50799" rIns="101599" bIns="50799" rtlCol="0">
              <a:spAutoFit/>
            </a:bodyPr>
            <a:lstStyle/>
            <a:p>
              <a:r>
                <a:rPr lang="en-US" sz="2400" dirty="0">
                  <a:solidFill>
                    <a:srgbClr val="FF0000"/>
                  </a:solidFill>
                </a:rPr>
                <a:t>9</a:t>
              </a:r>
            </a:p>
          </p:txBody>
        </p:sp>
      </p:grpSp>
      <p:grpSp>
        <p:nvGrpSpPr>
          <p:cNvPr id="55" name="Group 54"/>
          <p:cNvGrpSpPr/>
          <p:nvPr/>
        </p:nvGrpSpPr>
        <p:grpSpPr>
          <a:xfrm>
            <a:off x="6242919" y="1858114"/>
            <a:ext cx="3368944" cy="1612366"/>
            <a:chOff x="6242919" y="1858114"/>
            <a:chExt cx="3368944" cy="1612366"/>
          </a:xfrm>
        </p:grpSpPr>
        <p:sp>
          <p:nvSpPr>
            <p:cNvPr id="89" name="TextBox 88"/>
            <p:cNvSpPr txBox="1"/>
            <p:nvPr/>
          </p:nvSpPr>
          <p:spPr>
            <a:xfrm>
              <a:off x="9098904" y="1858114"/>
              <a:ext cx="512959" cy="471922"/>
            </a:xfrm>
            <a:prstGeom prst="rect">
              <a:avLst/>
            </a:prstGeom>
            <a:noFill/>
          </p:spPr>
          <p:txBody>
            <a:bodyPr wrap="none" lIns="101599" tIns="50799" rIns="101599" bIns="50799" rtlCol="0">
              <a:spAutoFit/>
            </a:bodyPr>
            <a:lstStyle/>
            <a:p>
              <a:r>
                <a:rPr lang="en-US" sz="2400" dirty="0">
                  <a:solidFill>
                    <a:srgbClr val="FF0000"/>
                  </a:solidFill>
                </a:rPr>
                <a:t>10</a:t>
              </a:r>
            </a:p>
          </p:txBody>
        </p:sp>
        <p:sp>
          <p:nvSpPr>
            <p:cNvPr id="93" name="TextBox 92"/>
            <p:cNvSpPr txBox="1"/>
            <p:nvPr/>
          </p:nvSpPr>
          <p:spPr>
            <a:xfrm>
              <a:off x="6255619" y="2298127"/>
              <a:ext cx="512959" cy="471922"/>
            </a:xfrm>
            <a:prstGeom prst="rect">
              <a:avLst/>
            </a:prstGeom>
            <a:noFill/>
          </p:spPr>
          <p:txBody>
            <a:bodyPr wrap="none" lIns="101599" tIns="50799" rIns="101599" bIns="50799" rtlCol="0">
              <a:spAutoFit/>
            </a:bodyPr>
            <a:lstStyle/>
            <a:p>
              <a:r>
                <a:rPr lang="en-US" sz="2400" dirty="0">
                  <a:solidFill>
                    <a:srgbClr val="FF0000"/>
                  </a:solidFill>
                </a:rPr>
                <a:t>10</a:t>
              </a:r>
            </a:p>
          </p:txBody>
        </p:sp>
        <p:sp>
          <p:nvSpPr>
            <p:cNvPr id="95" name="TextBox 94"/>
            <p:cNvSpPr txBox="1"/>
            <p:nvPr/>
          </p:nvSpPr>
          <p:spPr>
            <a:xfrm>
              <a:off x="6242919" y="2998558"/>
              <a:ext cx="512959" cy="471922"/>
            </a:xfrm>
            <a:prstGeom prst="rect">
              <a:avLst/>
            </a:prstGeom>
            <a:noFill/>
          </p:spPr>
          <p:txBody>
            <a:bodyPr wrap="none" lIns="101599" tIns="50799" rIns="101599" bIns="50799" rtlCol="0">
              <a:spAutoFit/>
            </a:bodyPr>
            <a:lstStyle/>
            <a:p>
              <a:r>
                <a:rPr lang="en-US" sz="2400" dirty="0">
                  <a:solidFill>
                    <a:srgbClr val="FF0000"/>
                  </a:solidFill>
                </a:rPr>
                <a:t>10</a:t>
              </a:r>
            </a:p>
          </p:txBody>
        </p:sp>
      </p:grpSp>
      <p:grpSp>
        <p:nvGrpSpPr>
          <p:cNvPr id="57" name="Group 56"/>
          <p:cNvGrpSpPr/>
          <p:nvPr/>
        </p:nvGrpSpPr>
        <p:grpSpPr>
          <a:xfrm>
            <a:off x="5234795" y="1811987"/>
            <a:ext cx="2943906" cy="1953028"/>
            <a:chOff x="5234795" y="1811987"/>
            <a:chExt cx="2943906" cy="1953028"/>
          </a:xfrm>
        </p:grpSpPr>
        <p:sp>
          <p:nvSpPr>
            <p:cNvPr id="90" name="TextBox 89"/>
            <p:cNvSpPr txBox="1"/>
            <p:nvPr/>
          </p:nvSpPr>
          <p:spPr>
            <a:xfrm>
              <a:off x="7665742" y="1811987"/>
              <a:ext cx="512959" cy="471922"/>
            </a:xfrm>
            <a:prstGeom prst="rect">
              <a:avLst/>
            </a:prstGeom>
            <a:noFill/>
          </p:spPr>
          <p:txBody>
            <a:bodyPr wrap="none" lIns="101599" tIns="50799" rIns="101599" bIns="50799" rtlCol="0">
              <a:spAutoFit/>
            </a:bodyPr>
            <a:lstStyle/>
            <a:p>
              <a:r>
                <a:rPr lang="en-US" sz="2400" dirty="0">
                  <a:solidFill>
                    <a:srgbClr val="FF0000"/>
                  </a:solidFill>
                </a:rPr>
                <a:t>11</a:t>
              </a:r>
            </a:p>
          </p:txBody>
        </p:sp>
        <p:sp>
          <p:nvSpPr>
            <p:cNvPr id="97" name="TextBox 96"/>
            <p:cNvSpPr txBox="1"/>
            <p:nvPr/>
          </p:nvSpPr>
          <p:spPr>
            <a:xfrm>
              <a:off x="5234795" y="3293093"/>
              <a:ext cx="512959" cy="471922"/>
            </a:xfrm>
            <a:prstGeom prst="rect">
              <a:avLst/>
            </a:prstGeom>
            <a:noFill/>
          </p:spPr>
          <p:txBody>
            <a:bodyPr wrap="none" lIns="101599" tIns="50799" rIns="101599" bIns="50799" rtlCol="0">
              <a:spAutoFit/>
            </a:bodyPr>
            <a:lstStyle/>
            <a:p>
              <a:r>
                <a:rPr lang="en-US" sz="2400" dirty="0">
                  <a:solidFill>
                    <a:srgbClr val="FF0000"/>
                  </a:solidFill>
                </a:rPr>
                <a:t>11</a:t>
              </a:r>
            </a:p>
          </p:txBody>
        </p:sp>
      </p:grpSp>
      <p:grpSp>
        <p:nvGrpSpPr>
          <p:cNvPr id="102" name="Group 101"/>
          <p:cNvGrpSpPr/>
          <p:nvPr/>
        </p:nvGrpSpPr>
        <p:grpSpPr>
          <a:xfrm>
            <a:off x="5233729" y="1840098"/>
            <a:ext cx="1522149" cy="2734452"/>
            <a:chOff x="5233729" y="1840098"/>
            <a:chExt cx="1522149" cy="2734452"/>
          </a:xfrm>
        </p:grpSpPr>
        <p:grpSp>
          <p:nvGrpSpPr>
            <p:cNvPr id="99" name="Group 98"/>
            <p:cNvGrpSpPr/>
            <p:nvPr/>
          </p:nvGrpSpPr>
          <p:grpSpPr>
            <a:xfrm>
              <a:off x="5233729" y="1840098"/>
              <a:ext cx="1522149" cy="1053872"/>
              <a:chOff x="5233729" y="1840098"/>
              <a:chExt cx="1522149" cy="1053872"/>
            </a:xfrm>
          </p:grpSpPr>
          <p:sp>
            <p:nvSpPr>
              <p:cNvPr id="92" name="TextBox 91"/>
              <p:cNvSpPr txBox="1"/>
              <p:nvPr/>
            </p:nvSpPr>
            <p:spPr>
              <a:xfrm>
                <a:off x="6242919" y="1840098"/>
                <a:ext cx="512959" cy="471922"/>
              </a:xfrm>
              <a:prstGeom prst="rect">
                <a:avLst/>
              </a:prstGeom>
              <a:noFill/>
            </p:spPr>
            <p:txBody>
              <a:bodyPr wrap="none" lIns="101599" tIns="50799" rIns="101599" bIns="50799" rtlCol="0">
                <a:spAutoFit/>
              </a:bodyPr>
              <a:lstStyle/>
              <a:p>
                <a:r>
                  <a:rPr lang="en-US" sz="2400" dirty="0">
                    <a:solidFill>
                      <a:srgbClr val="FF0000"/>
                    </a:solidFill>
                  </a:rPr>
                  <a:t>12</a:t>
                </a:r>
              </a:p>
            </p:txBody>
          </p:sp>
          <p:sp>
            <p:nvSpPr>
              <p:cNvPr id="94" name="TextBox 93"/>
              <p:cNvSpPr txBox="1"/>
              <p:nvPr/>
            </p:nvSpPr>
            <p:spPr>
              <a:xfrm>
                <a:off x="5233729" y="2422048"/>
                <a:ext cx="512959" cy="471922"/>
              </a:xfrm>
              <a:prstGeom prst="rect">
                <a:avLst/>
              </a:prstGeom>
              <a:noFill/>
            </p:spPr>
            <p:txBody>
              <a:bodyPr wrap="none" lIns="101599" tIns="50799" rIns="101599" bIns="50799" rtlCol="0">
                <a:spAutoFit/>
              </a:bodyPr>
              <a:lstStyle/>
              <a:p>
                <a:r>
                  <a:rPr lang="en-US" sz="2400" dirty="0">
                    <a:solidFill>
                      <a:srgbClr val="FF0000"/>
                    </a:solidFill>
                  </a:rPr>
                  <a:t>12</a:t>
                </a:r>
              </a:p>
            </p:txBody>
          </p:sp>
        </p:grpSp>
        <p:sp>
          <p:nvSpPr>
            <p:cNvPr id="98" name="TextBox 97"/>
            <p:cNvSpPr txBox="1"/>
            <p:nvPr/>
          </p:nvSpPr>
          <p:spPr>
            <a:xfrm>
              <a:off x="5234795" y="4102628"/>
              <a:ext cx="512959" cy="471922"/>
            </a:xfrm>
            <a:prstGeom prst="rect">
              <a:avLst/>
            </a:prstGeom>
            <a:noFill/>
          </p:spPr>
          <p:txBody>
            <a:bodyPr wrap="none" lIns="101599" tIns="50799" rIns="101599" bIns="50799" rtlCol="0">
              <a:spAutoFit/>
            </a:bodyPr>
            <a:lstStyle/>
            <a:p>
              <a:r>
                <a:rPr lang="en-US" sz="2400" dirty="0">
                  <a:solidFill>
                    <a:srgbClr val="FF0000"/>
                  </a:solidFill>
                </a:rPr>
                <a:t>12</a:t>
              </a:r>
            </a:p>
          </p:txBody>
        </p:sp>
      </p:grpSp>
      <p:grpSp>
        <p:nvGrpSpPr>
          <p:cNvPr id="32" name="Group 31"/>
          <p:cNvGrpSpPr/>
          <p:nvPr/>
        </p:nvGrpSpPr>
        <p:grpSpPr>
          <a:xfrm>
            <a:off x="5366836" y="5751526"/>
            <a:ext cx="5093682" cy="2151771"/>
            <a:chOff x="5366836" y="5751526"/>
            <a:chExt cx="5093682" cy="2151771"/>
          </a:xfrm>
        </p:grpSpPr>
        <p:sp>
          <p:nvSpPr>
            <p:cNvPr id="70" name="TextBox 69"/>
            <p:cNvSpPr txBox="1"/>
            <p:nvPr/>
          </p:nvSpPr>
          <p:spPr>
            <a:xfrm>
              <a:off x="5393979" y="6613551"/>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sp>
          <p:nvSpPr>
            <p:cNvPr id="71" name="TextBox 70"/>
            <p:cNvSpPr txBox="1"/>
            <p:nvPr/>
          </p:nvSpPr>
          <p:spPr>
            <a:xfrm>
              <a:off x="5366836" y="7431375"/>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sp>
          <p:nvSpPr>
            <p:cNvPr id="72" name="TextBox 71"/>
            <p:cNvSpPr txBox="1"/>
            <p:nvPr/>
          </p:nvSpPr>
          <p:spPr>
            <a:xfrm>
              <a:off x="6268340" y="5988434"/>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sp>
          <p:nvSpPr>
            <p:cNvPr id="73" name="TextBox 72"/>
            <p:cNvSpPr txBox="1"/>
            <p:nvPr/>
          </p:nvSpPr>
          <p:spPr>
            <a:xfrm>
              <a:off x="7169845" y="5751526"/>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sp>
          <p:nvSpPr>
            <p:cNvPr id="101" name="TextBox 100"/>
            <p:cNvSpPr txBox="1"/>
            <p:nvPr/>
          </p:nvSpPr>
          <p:spPr>
            <a:xfrm>
              <a:off x="10101447" y="5753038"/>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grpSp>
      <p:sp>
        <p:nvSpPr>
          <p:cNvPr id="103" name="Rectangular Callout 102"/>
          <p:cNvSpPr/>
          <p:nvPr/>
        </p:nvSpPr>
        <p:spPr>
          <a:xfrm>
            <a:off x="10974377" y="4189485"/>
            <a:ext cx="4916193" cy="1210588"/>
          </a:xfrm>
          <a:prstGeom prst="wedgeRectCallout">
            <a:avLst>
              <a:gd name="adj1" fmla="val -90089"/>
              <a:gd name="adj2" fmla="val 188248"/>
            </a:avLst>
          </a:prstGeom>
          <a:solidFill>
            <a:schemeClr val="bg1">
              <a:lumMod val="95000"/>
            </a:schemeClr>
          </a:solidFill>
          <a:ln w="25400" cap="flat">
            <a:solidFill>
              <a:schemeClr val="bg1">
                <a:lumMod val="75000"/>
              </a:schemeClr>
            </a:solidFill>
            <a:prstDash val="solid"/>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C82506"/>
                </a:solidFill>
                <a:effectLst>
                  <a:outerShdw blurRad="38100" dist="12700" dir="5400000" rotWithShape="0">
                    <a:srgbClr val="000000">
                      <a:alpha val="50000"/>
                    </a:srgbClr>
                  </a:outerShdw>
                </a:effectLst>
                <a:uFillTx/>
                <a:latin typeface="Calibri" panose="020F0502020204030204" pitchFamily="34" charset="0"/>
                <a:cs typeface="Calibri" panose="020F0502020204030204" pitchFamily="34" charset="0"/>
                <a:sym typeface="Gill Sans"/>
              </a:rPr>
              <a:t>“You can reach node 2 in </a:t>
            </a:r>
            <a:br>
              <a:rPr kumimoji="0" lang="en-US" sz="3600" b="0" i="0" u="none" strike="noStrike" cap="none" spc="0" normalizeH="0" baseline="0" dirty="0">
                <a:ln>
                  <a:noFill/>
                </a:ln>
                <a:solidFill>
                  <a:srgbClr val="C82506"/>
                </a:solidFill>
                <a:effectLst>
                  <a:outerShdw blurRad="38100" dist="12700" dir="5400000" rotWithShape="0">
                    <a:srgbClr val="000000">
                      <a:alpha val="50000"/>
                    </a:srgbClr>
                  </a:outerShdw>
                </a:effectLst>
                <a:uFillTx/>
                <a:latin typeface="Calibri" panose="020F0502020204030204" pitchFamily="34" charset="0"/>
                <a:cs typeface="Calibri" panose="020F0502020204030204" pitchFamily="34" charset="0"/>
                <a:sym typeface="Gill Sans"/>
              </a:rPr>
            </a:br>
            <a:r>
              <a:rPr kumimoji="0" lang="en-US" sz="3600" b="0" i="0" u="none" strike="noStrike" cap="none" spc="0" normalizeH="0" baseline="0" dirty="0">
                <a:ln>
                  <a:noFill/>
                </a:ln>
                <a:solidFill>
                  <a:srgbClr val="C82506"/>
                </a:solidFill>
                <a:effectLst>
                  <a:outerShdw blurRad="38100" dist="12700" dir="5400000" rotWithShape="0">
                    <a:srgbClr val="000000">
                      <a:alpha val="50000"/>
                    </a:srgbClr>
                  </a:outerShdw>
                </a:effectLst>
                <a:uFillTx/>
                <a:latin typeface="Calibri" panose="020F0502020204030204" pitchFamily="34" charset="0"/>
                <a:cs typeface="Calibri" panose="020F0502020204030204" pitchFamily="34" charset="0"/>
                <a:sym typeface="Gill Sans"/>
              </a:rPr>
              <a:t>1 hop</a:t>
            </a:r>
            <a:r>
              <a:rPr kumimoji="0" lang="en-US" sz="3600" b="0" i="0" u="none" strike="noStrike" cap="none" spc="0" normalizeH="0" dirty="0">
                <a:ln>
                  <a:noFill/>
                </a:ln>
                <a:solidFill>
                  <a:srgbClr val="C82506"/>
                </a:solidFill>
                <a:effectLst>
                  <a:outerShdw blurRad="38100" dist="12700" dir="5400000" rotWithShape="0">
                    <a:srgbClr val="000000">
                      <a:alpha val="50000"/>
                    </a:srgbClr>
                  </a:outerShdw>
                </a:effectLst>
                <a:uFillTx/>
                <a:latin typeface="Calibri" panose="020F0502020204030204" pitchFamily="34" charset="0"/>
                <a:cs typeface="Calibri" panose="020F0502020204030204" pitchFamily="34" charset="0"/>
                <a:sym typeface="Gill Sans"/>
              </a:rPr>
              <a:t> </a:t>
            </a:r>
            <a:r>
              <a:rPr lang="en-US" sz="3600" dirty="0">
                <a:solidFill>
                  <a:srgbClr val="C82506"/>
                </a:solidFill>
                <a:effectLst>
                  <a:outerShdw blurRad="38100" dist="12700" dir="5400000" rotWithShape="0">
                    <a:srgbClr val="000000">
                      <a:alpha val="50000"/>
                    </a:srgbClr>
                  </a:outerShdw>
                </a:effectLst>
                <a:latin typeface="Calibri" panose="020F0502020204030204" pitchFamily="34" charset="0"/>
                <a:cs typeface="Calibri" panose="020F0502020204030204" pitchFamily="34" charset="0"/>
              </a:rPr>
              <a:t>from node 22”</a:t>
            </a:r>
            <a:endParaRPr kumimoji="0" lang="en-US" sz="3600" b="0" i="0" u="none" strike="noStrike" cap="none" spc="0" normalizeH="0" baseline="0" dirty="0">
              <a:ln>
                <a:noFill/>
              </a:ln>
              <a:solidFill>
                <a:srgbClr val="C82506"/>
              </a:solidFill>
              <a:effectLst>
                <a:outerShdw blurRad="38100" dist="12700" dir="5400000" rotWithShape="0">
                  <a:srgbClr val="000000">
                    <a:alpha val="50000"/>
                  </a:srgbClr>
                </a:outerShdw>
              </a:effectLst>
              <a:uFillTx/>
              <a:latin typeface="Calibri" panose="020F0502020204030204" pitchFamily="34" charset="0"/>
              <a:cs typeface="Calibri" panose="020F0502020204030204" pitchFamily="34" charset="0"/>
              <a:sym typeface="Gill Sans"/>
            </a:endParaRPr>
          </a:p>
        </p:txBody>
      </p:sp>
      <p:sp>
        <p:nvSpPr>
          <p:cNvPr id="117" name="Rectangular Callout 116"/>
          <p:cNvSpPr/>
          <p:nvPr/>
        </p:nvSpPr>
        <p:spPr>
          <a:xfrm>
            <a:off x="536301" y="3765015"/>
            <a:ext cx="3928533" cy="1210588"/>
          </a:xfrm>
          <a:prstGeom prst="wedgeRectCallout">
            <a:avLst>
              <a:gd name="adj1" fmla="val 117120"/>
              <a:gd name="adj2" fmla="val 150667"/>
            </a:avLst>
          </a:prstGeom>
          <a:solidFill>
            <a:srgbClr val="FFFFFF"/>
          </a:solidFill>
          <a:ln w="25400" cap="flat">
            <a:solidFill>
              <a:srgbClr val="000000"/>
            </a:solidFill>
            <a:prstDash val="solid"/>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C82506"/>
              </a:solidFill>
              <a:effectLst>
                <a:outerShdw blurRad="38100" dist="12700" dir="5400000" rotWithShape="0">
                  <a:srgbClr val="000000">
                    <a:alpha val="50000"/>
                  </a:srgbClr>
                </a:outerShdw>
              </a:effectLst>
              <a:uFillTx/>
              <a:latin typeface="Times New Roman"/>
              <a:cs typeface="Times New Roman"/>
              <a:sym typeface="Gill Sans"/>
            </a:endParaRPr>
          </a:p>
          <a:p>
            <a:pPr marL="0" marR="0" indent="0" algn="ctr" defTabSz="5461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C82506"/>
              </a:solidFill>
              <a:effectLst>
                <a:outerShdw blurRad="38100" dist="12700" dir="5400000" rotWithShape="0">
                  <a:srgbClr val="000000">
                    <a:alpha val="50000"/>
                  </a:srgbClr>
                </a:outerShdw>
              </a:effectLst>
              <a:uFillTx/>
              <a:latin typeface="Times New Roman"/>
              <a:cs typeface="Times New Roman"/>
              <a:sym typeface="Gill Sans"/>
            </a:endParaRPr>
          </a:p>
        </p:txBody>
      </p:sp>
      <p:graphicFrame>
        <p:nvGraphicFramePr>
          <p:cNvPr id="115" name="Table 114"/>
          <p:cNvGraphicFramePr>
            <a:graphicFrameLocks noGrp="1"/>
          </p:cNvGraphicFramePr>
          <p:nvPr>
            <p:extLst>
              <p:ext uri="{D42A27DB-BD31-4B8C-83A1-F6EECF244321}">
                <p14:modId xmlns:p14="http://schemas.microsoft.com/office/powerpoint/2010/main" val="3158540971"/>
              </p:ext>
            </p:extLst>
          </p:nvPr>
        </p:nvGraphicFramePr>
        <p:xfrm>
          <a:off x="536301" y="3859579"/>
          <a:ext cx="3928534" cy="1021346"/>
        </p:xfrm>
        <a:graphic>
          <a:graphicData uri="http://schemas.openxmlformats.org/drawingml/2006/table">
            <a:tbl>
              <a:tblPr firstRow="1" bandRow="1">
                <a:tableStyleId>{D27102A9-8310-4765-A935-A1911B00CA55}</a:tableStyleId>
              </a:tblPr>
              <a:tblGrid>
                <a:gridCol w="1964267">
                  <a:extLst>
                    <a:ext uri="{9D8B030D-6E8A-4147-A177-3AD203B41FA5}">
                      <a16:colId xmlns:a16="http://schemas.microsoft.com/office/drawing/2014/main" val="20000"/>
                    </a:ext>
                  </a:extLst>
                </a:gridCol>
                <a:gridCol w="1964267">
                  <a:extLst>
                    <a:ext uri="{9D8B030D-6E8A-4147-A177-3AD203B41FA5}">
                      <a16:colId xmlns:a16="http://schemas.microsoft.com/office/drawing/2014/main" val="20001"/>
                    </a:ext>
                  </a:extLst>
                </a:gridCol>
              </a:tblGrid>
              <a:tr h="487892">
                <a:tc>
                  <a:txBody>
                    <a:bodyPr/>
                    <a:lstStyle/>
                    <a:p>
                      <a:pPr algn="ctr"/>
                      <a:r>
                        <a:rPr lang="en-US" sz="2100" dirty="0"/>
                        <a:t>IP Address</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100" dirty="0"/>
                        <a:t>Next-hop</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528373">
                <a:tc>
                  <a:txBody>
                    <a:bodyPr/>
                    <a:lstStyle/>
                    <a:p>
                      <a:pPr algn="ctr"/>
                      <a:r>
                        <a:rPr lang="en-US" sz="2400" dirty="0"/>
                        <a:t>Node 2</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700" baseline="0" dirty="0"/>
                        <a:t>Node 4</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479677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55"/>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5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11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2" name="Straight Connector 61"/>
          <p:cNvCxnSpPr>
            <a:stCxn id="24" idx="3"/>
            <a:endCxn id="26" idx="1"/>
          </p:cNvCxnSpPr>
          <p:nvPr/>
        </p:nvCxnSpPr>
        <p:spPr>
          <a:xfrm>
            <a:off x="7652728" y="3971364"/>
            <a:ext cx="189653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96" name="Straight Connector 95"/>
          <p:cNvCxnSpPr>
            <a:stCxn id="29" idx="3"/>
            <a:endCxn id="31" idx="1"/>
          </p:cNvCxnSpPr>
          <p:nvPr/>
        </p:nvCxnSpPr>
        <p:spPr>
          <a:xfrm>
            <a:off x="7652728" y="4742766"/>
            <a:ext cx="189653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30" name="Straight Connector 129"/>
          <p:cNvCxnSpPr>
            <a:stCxn id="43" idx="3"/>
            <a:endCxn id="46" idx="1"/>
          </p:cNvCxnSpPr>
          <p:nvPr/>
        </p:nvCxnSpPr>
        <p:spPr>
          <a:xfrm flipV="1">
            <a:off x="6227820" y="7297799"/>
            <a:ext cx="3321441" cy="7525"/>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p:cNvCxnSpPr>
            <a:stCxn id="4" idx="2"/>
            <a:endCxn id="28" idx="0"/>
          </p:cNvCxnSpPr>
          <p:nvPr/>
        </p:nvCxnSpPr>
        <p:spPr>
          <a:xfrm>
            <a:off x="5763721" y="2547271"/>
            <a:ext cx="0" cy="1945077"/>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p:cNvCxnSpPr>
            <a:stCxn id="33" idx="2"/>
            <a:endCxn id="48" idx="0"/>
          </p:cNvCxnSpPr>
          <p:nvPr/>
        </p:nvCxnSpPr>
        <p:spPr>
          <a:xfrm>
            <a:off x="5763721" y="5873707"/>
            <a:ext cx="0" cy="1945077"/>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a:stCxn id="4" idx="3"/>
            <a:endCxn id="16" idx="1"/>
          </p:cNvCxnSpPr>
          <p:nvPr/>
        </p:nvCxnSpPr>
        <p:spPr>
          <a:xfrm flipV="1">
            <a:off x="6227820" y="2281806"/>
            <a:ext cx="3321441" cy="7524"/>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p:cNvCxnSpPr>
            <a:stCxn id="16" idx="2"/>
            <a:endCxn id="31" idx="0"/>
          </p:cNvCxnSpPr>
          <p:nvPr/>
        </p:nvCxnSpPr>
        <p:spPr>
          <a:xfrm>
            <a:off x="10013360" y="2539747"/>
            <a:ext cx="0" cy="1945077"/>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a:stCxn id="36" idx="2"/>
            <a:endCxn id="41" idx="0"/>
          </p:cNvCxnSpPr>
          <p:nvPr/>
        </p:nvCxnSpPr>
        <p:spPr>
          <a:xfrm>
            <a:off x="10013360" y="5866181"/>
            <a:ext cx="0" cy="308201"/>
          </a:xfrm>
          <a:prstGeom prst="line">
            <a:avLst/>
          </a:prstGeom>
        </p:spPr>
        <p:style>
          <a:lnRef idx="2">
            <a:schemeClr val="accent1"/>
          </a:lnRef>
          <a:fillRef idx="0">
            <a:schemeClr val="accent1"/>
          </a:fillRef>
          <a:effectRef idx="1">
            <a:schemeClr val="accent1"/>
          </a:effectRef>
          <a:fontRef idx="minor">
            <a:schemeClr val="tx1"/>
          </a:fontRef>
        </p:style>
      </p:cxnSp>
      <p:cxnSp>
        <p:nvCxnSpPr>
          <p:cNvPr id="54" name="Straight Connector 53"/>
          <p:cNvCxnSpPr>
            <a:stCxn id="33" idx="3"/>
            <a:endCxn id="36" idx="1"/>
          </p:cNvCxnSpPr>
          <p:nvPr/>
        </p:nvCxnSpPr>
        <p:spPr>
          <a:xfrm flipV="1">
            <a:off x="6227820" y="5608240"/>
            <a:ext cx="3321441" cy="7526"/>
          </a:xfrm>
          <a:prstGeom prst="line">
            <a:avLst/>
          </a:prstGeom>
        </p:spPr>
        <p:style>
          <a:lnRef idx="2">
            <a:schemeClr val="accent1"/>
          </a:lnRef>
          <a:fillRef idx="0">
            <a:schemeClr val="accent1"/>
          </a:fillRef>
          <a:effectRef idx="1">
            <a:schemeClr val="accent1"/>
          </a:effectRef>
          <a:fontRef idx="minor">
            <a:schemeClr val="tx1"/>
          </a:fontRef>
        </p:style>
      </p:cxnSp>
      <p:cxnSp>
        <p:nvCxnSpPr>
          <p:cNvPr id="56" name="Straight Connector 55"/>
          <p:cNvCxnSpPr>
            <a:stCxn id="38" idx="3"/>
            <a:endCxn id="41" idx="1"/>
          </p:cNvCxnSpPr>
          <p:nvPr/>
        </p:nvCxnSpPr>
        <p:spPr>
          <a:xfrm flipV="1">
            <a:off x="6227820" y="6432324"/>
            <a:ext cx="3321441" cy="7525"/>
          </a:xfrm>
          <a:prstGeom prst="line">
            <a:avLst/>
          </a:prstGeom>
        </p:spPr>
        <p:style>
          <a:lnRef idx="2">
            <a:schemeClr val="accent1"/>
          </a:lnRef>
          <a:fillRef idx="0">
            <a:schemeClr val="accent1"/>
          </a:fillRef>
          <a:effectRef idx="1">
            <a:schemeClr val="accent1"/>
          </a:effectRef>
          <a:fontRef idx="minor">
            <a:schemeClr val="tx1"/>
          </a:fontRef>
        </p:style>
      </p:cxnSp>
      <p:cxnSp>
        <p:nvCxnSpPr>
          <p:cNvPr id="58" name="Straight Connector 57"/>
          <p:cNvCxnSpPr>
            <a:stCxn id="48" idx="3"/>
            <a:endCxn id="51" idx="1"/>
          </p:cNvCxnSpPr>
          <p:nvPr/>
        </p:nvCxnSpPr>
        <p:spPr>
          <a:xfrm flipV="1">
            <a:off x="6227820" y="8069200"/>
            <a:ext cx="3321441" cy="7526"/>
          </a:xfrm>
          <a:prstGeom prst="line">
            <a:avLst/>
          </a:prstGeom>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5299622" y="2031388"/>
            <a:ext cx="928198" cy="515883"/>
          </a:xfrm>
          <a:prstGeom prst="rect">
            <a:avLst/>
          </a:prstGeom>
          <a:solidFill>
            <a:srgbClr val="FF0000"/>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a:t>
            </a:r>
          </a:p>
        </p:txBody>
      </p:sp>
      <p:sp>
        <p:nvSpPr>
          <p:cNvPr id="14" name="TextBox 13"/>
          <p:cNvSpPr txBox="1"/>
          <p:nvPr/>
        </p:nvSpPr>
        <p:spPr>
          <a:xfrm>
            <a:off x="6724530"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24</a:t>
            </a:r>
          </a:p>
        </p:txBody>
      </p:sp>
      <p:sp>
        <p:nvSpPr>
          <p:cNvPr id="15" name="TextBox 14"/>
          <p:cNvSpPr txBox="1"/>
          <p:nvPr/>
        </p:nvSpPr>
        <p:spPr>
          <a:xfrm>
            <a:off x="8124352"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14</a:t>
            </a:r>
          </a:p>
        </p:txBody>
      </p:sp>
      <p:sp>
        <p:nvSpPr>
          <p:cNvPr id="16" name="TextBox 15"/>
          <p:cNvSpPr txBox="1"/>
          <p:nvPr/>
        </p:nvSpPr>
        <p:spPr>
          <a:xfrm>
            <a:off x="9549261"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27</a:t>
            </a:r>
          </a:p>
        </p:txBody>
      </p:sp>
      <p:sp>
        <p:nvSpPr>
          <p:cNvPr id="18" name="TextBox 17"/>
          <p:cNvSpPr txBox="1"/>
          <p:nvPr/>
        </p:nvSpPr>
        <p:spPr>
          <a:xfrm>
            <a:off x="5299622" y="2855473"/>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25</a:t>
            </a:r>
          </a:p>
        </p:txBody>
      </p:sp>
      <p:sp>
        <p:nvSpPr>
          <p:cNvPr id="20" name="TextBox 19"/>
          <p:cNvSpPr txBox="1"/>
          <p:nvPr/>
        </p:nvSpPr>
        <p:spPr>
          <a:xfrm>
            <a:off x="8124352"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15</a:t>
            </a:r>
          </a:p>
        </p:txBody>
      </p:sp>
      <p:sp>
        <p:nvSpPr>
          <p:cNvPr id="23" name="TextBox 22"/>
          <p:cNvSpPr txBox="1"/>
          <p:nvPr/>
        </p:nvSpPr>
        <p:spPr>
          <a:xfrm>
            <a:off x="5299622" y="3720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9</a:t>
            </a:r>
          </a:p>
        </p:txBody>
      </p:sp>
      <p:sp>
        <p:nvSpPr>
          <p:cNvPr id="24" name="TextBox 23"/>
          <p:cNvSpPr txBox="1"/>
          <p:nvPr/>
        </p:nvSpPr>
        <p:spPr>
          <a:xfrm>
            <a:off x="6724530"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6</a:t>
            </a:r>
          </a:p>
        </p:txBody>
      </p:sp>
      <p:sp>
        <p:nvSpPr>
          <p:cNvPr id="25" name="TextBox 24"/>
          <p:cNvSpPr txBox="1"/>
          <p:nvPr/>
        </p:nvSpPr>
        <p:spPr>
          <a:xfrm>
            <a:off x="8124352"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10</a:t>
            </a:r>
          </a:p>
        </p:txBody>
      </p:sp>
      <p:sp>
        <p:nvSpPr>
          <p:cNvPr id="28" name="TextBox 27"/>
          <p:cNvSpPr txBox="1"/>
          <p:nvPr/>
        </p:nvSpPr>
        <p:spPr>
          <a:xfrm>
            <a:off x="5299622" y="449234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32</a:t>
            </a:r>
          </a:p>
        </p:txBody>
      </p:sp>
      <p:sp>
        <p:nvSpPr>
          <p:cNvPr id="29" name="TextBox 28"/>
          <p:cNvSpPr txBox="1"/>
          <p:nvPr/>
        </p:nvSpPr>
        <p:spPr>
          <a:xfrm>
            <a:off x="6724530"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26</a:t>
            </a:r>
          </a:p>
        </p:txBody>
      </p:sp>
      <p:sp>
        <p:nvSpPr>
          <p:cNvPr id="33" name="TextBox 32"/>
          <p:cNvSpPr txBox="1"/>
          <p:nvPr/>
        </p:nvSpPr>
        <p:spPr>
          <a:xfrm>
            <a:off x="5299622" y="5357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30</a:t>
            </a:r>
          </a:p>
        </p:txBody>
      </p:sp>
      <p:sp>
        <p:nvSpPr>
          <p:cNvPr id="34" name="TextBox 33"/>
          <p:cNvSpPr txBox="1"/>
          <p:nvPr/>
        </p:nvSpPr>
        <p:spPr>
          <a:xfrm>
            <a:off x="6724530"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12</a:t>
            </a:r>
          </a:p>
        </p:txBody>
      </p:sp>
      <p:sp>
        <p:nvSpPr>
          <p:cNvPr id="40" name="TextBox 39"/>
          <p:cNvSpPr txBox="1"/>
          <p:nvPr/>
        </p:nvSpPr>
        <p:spPr>
          <a:xfrm>
            <a:off x="8124352"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4</a:t>
            </a:r>
          </a:p>
        </p:txBody>
      </p:sp>
      <p:sp>
        <p:nvSpPr>
          <p:cNvPr id="43" name="TextBox 42"/>
          <p:cNvSpPr txBox="1"/>
          <p:nvPr/>
        </p:nvSpPr>
        <p:spPr>
          <a:xfrm>
            <a:off x="5299622" y="7047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23</a:t>
            </a:r>
          </a:p>
        </p:txBody>
      </p:sp>
      <p:sp>
        <p:nvSpPr>
          <p:cNvPr id="45" name="TextBox 44"/>
          <p:cNvSpPr txBox="1"/>
          <p:nvPr/>
        </p:nvSpPr>
        <p:spPr>
          <a:xfrm>
            <a:off x="8124352"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22</a:t>
            </a:r>
          </a:p>
        </p:txBody>
      </p:sp>
      <p:sp>
        <p:nvSpPr>
          <p:cNvPr id="48" name="TextBox 47"/>
          <p:cNvSpPr txBox="1"/>
          <p:nvPr/>
        </p:nvSpPr>
        <p:spPr>
          <a:xfrm>
            <a:off x="5299622" y="781878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a:t>
            </a:r>
          </a:p>
        </p:txBody>
      </p:sp>
      <p:sp>
        <p:nvSpPr>
          <p:cNvPr id="49" name="TextBox 48"/>
          <p:cNvSpPr txBox="1"/>
          <p:nvPr/>
        </p:nvSpPr>
        <p:spPr>
          <a:xfrm>
            <a:off x="6724530" y="781125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29</a:t>
            </a:r>
          </a:p>
        </p:txBody>
      </p:sp>
      <p:sp>
        <p:nvSpPr>
          <p:cNvPr id="50" name="TextBox 49"/>
          <p:cNvSpPr txBox="1"/>
          <p:nvPr/>
        </p:nvSpPr>
        <p:spPr>
          <a:xfrm>
            <a:off x="8124352" y="781125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31</a:t>
            </a:r>
          </a:p>
        </p:txBody>
      </p:sp>
      <p:sp>
        <p:nvSpPr>
          <p:cNvPr id="51" name="TextBox 50"/>
          <p:cNvSpPr txBox="1"/>
          <p:nvPr/>
        </p:nvSpPr>
        <p:spPr>
          <a:xfrm>
            <a:off x="9549261" y="7811258"/>
            <a:ext cx="928198" cy="515883"/>
          </a:xfrm>
          <a:prstGeom prst="rect">
            <a:avLst/>
          </a:prstGeom>
          <a:solidFill>
            <a:srgbClr val="FF0000"/>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a:t>
            </a:r>
          </a:p>
        </p:txBody>
      </p:sp>
      <p:sp>
        <p:nvSpPr>
          <p:cNvPr id="21" name="TextBox 20"/>
          <p:cNvSpPr txBox="1"/>
          <p:nvPr/>
        </p:nvSpPr>
        <p:spPr>
          <a:xfrm>
            <a:off x="9549261"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7</a:t>
            </a:r>
          </a:p>
        </p:txBody>
      </p:sp>
      <p:sp>
        <p:nvSpPr>
          <p:cNvPr id="26" name="TextBox 25"/>
          <p:cNvSpPr txBox="1"/>
          <p:nvPr/>
        </p:nvSpPr>
        <p:spPr>
          <a:xfrm>
            <a:off x="9549261"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28</a:t>
            </a:r>
          </a:p>
        </p:txBody>
      </p:sp>
      <p:sp>
        <p:nvSpPr>
          <p:cNvPr id="31" name="TextBox 30"/>
          <p:cNvSpPr txBox="1"/>
          <p:nvPr/>
        </p:nvSpPr>
        <p:spPr>
          <a:xfrm>
            <a:off x="9549261"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17</a:t>
            </a:r>
          </a:p>
        </p:txBody>
      </p:sp>
      <p:sp>
        <p:nvSpPr>
          <p:cNvPr id="30" name="TextBox 29"/>
          <p:cNvSpPr txBox="1"/>
          <p:nvPr/>
        </p:nvSpPr>
        <p:spPr>
          <a:xfrm>
            <a:off x="8124352"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5</a:t>
            </a:r>
          </a:p>
        </p:txBody>
      </p:sp>
      <p:sp>
        <p:nvSpPr>
          <p:cNvPr id="35" name="TextBox 34"/>
          <p:cNvSpPr txBox="1"/>
          <p:nvPr/>
        </p:nvSpPr>
        <p:spPr>
          <a:xfrm>
            <a:off x="8124352"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19</a:t>
            </a:r>
          </a:p>
        </p:txBody>
      </p:sp>
      <p:sp>
        <p:nvSpPr>
          <p:cNvPr id="19" name="TextBox 18"/>
          <p:cNvSpPr txBox="1"/>
          <p:nvPr/>
        </p:nvSpPr>
        <p:spPr>
          <a:xfrm>
            <a:off x="6724530"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8</a:t>
            </a:r>
          </a:p>
        </p:txBody>
      </p:sp>
      <p:sp>
        <p:nvSpPr>
          <p:cNvPr id="38" name="TextBox 37"/>
          <p:cNvSpPr txBox="1"/>
          <p:nvPr/>
        </p:nvSpPr>
        <p:spPr>
          <a:xfrm>
            <a:off x="5299622" y="618190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20</a:t>
            </a:r>
          </a:p>
        </p:txBody>
      </p:sp>
      <p:sp>
        <p:nvSpPr>
          <p:cNvPr id="39" name="TextBox 38"/>
          <p:cNvSpPr txBox="1"/>
          <p:nvPr/>
        </p:nvSpPr>
        <p:spPr>
          <a:xfrm>
            <a:off x="6724530"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13</a:t>
            </a:r>
          </a:p>
        </p:txBody>
      </p:sp>
      <p:sp>
        <p:nvSpPr>
          <p:cNvPr id="44" name="TextBox 43"/>
          <p:cNvSpPr txBox="1"/>
          <p:nvPr/>
        </p:nvSpPr>
        <p:spPr>
          <a:xfrm>
            <a:off x="6724530"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11</a:t>
            </a:r>
          </a:p>
        </p:txBody>
      </p:sp>
      <p:sp>
        <p:nvSpPr>
          <p:cNvPr id="41" name="TextBox 40"/>
          <p:cNvSpPr txBox="1"/>
          <p:nvPr/>
        </p:nvSpPr>
        <p:spPr>
          <a:xfrm>
            <a:off x="9549261"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21</a:t>
            </a:r>
          </a:p>
        </p:txBody>
      </p:sp>
      <p:sp>
        <p:nvSpPr>
          <p:cNvPr id="46" name="TextBox 45"/>
          <p:cNvSpPr txBox="1"/>
          <p:nvPr/>
        </p:nvSpPr>
        <p:spPr>
          <a:xfrm>
            <a:off x="9549261"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18</a:t>
            </a:r>
          </a:p>
        </p:txBody>
      </p:sp>
      <p:sp>
        <p:nvSpPr>
          <p:cNvPr id="156" name="Title 155"/>
          <p:cNvSpPr>
            <a:spLocks noGrp="1"/>
          </p:cNvSpPr>
          <p:nvPr>
            <p:ph type="title"/>
          </p:nvPr>
        </p:nvSpPr>
        <p:spPr/>
        <p:txBody>
          <a:bodyPr/>
          <a:lstStyle/>
          <a:p>
            <a:endParaRPr lang="en-US" dirty="0"/>
          </a:p>
        </p:txBody>
      </p:sp>
      <p:sp>
        <p:nvSpPr>
          <p:cNvPr id="36" name="TextBox 35"/>
          <p:cNvSpPr txBox="1"/>
          <p:nvPr/>
        </p:nvSpPr>
        <p:spPr>
          <a:xfrm>
            <a:off x="9549261"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16</a:t>
            </a:r>
          </a:p>
        </p:txBody>
      </p:sp>
      <p:cxnSp>
        <p:nvCxnSpPr>
          <p:cNvPr id="60" name="Straight Connector 59"/>
          <p:cNvCxnSpPr>
            <a:stCxn id="19" idx="3"/>
            <a:endCxn id="20" idx="1"/>
          </p:cNvCxnSpPr>
          <p:nvPr/>
        </p:nvCxnSpPr>
        <p:spPr>
          <a:xfrm>
            <a:off x="7652728" y="3105889"/>
            <a:ext cx="47162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6227819" y="2516307"/>
            <a:ext cx="561940" cy="331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flipV="1">
            <a:off x="6209790" y="3365789"/>
            <a:ext cx="541869" cy="380558"/>
          </a:xfrm>
          <a:prstGeom prst="line">
            <a:avLst/>
          </a:prstGeom>
        </p:spPr>
        <p:style>
          <a:lnRef idx="2">
            <a:schemeClr val="accent1"/>
          </a:lnRef>
          <a:fillRef idx="0">
            <a:schemeClr val="accent1"/>
          </a:fillRef>
          <a:effectRef idx="1">
            <a:schemeClr val="accent1"/>
          </a:effectRef>
          <a:fontRef idx="minor">
            <a:schemeClr val="tx1"/>
          </a:fontRef>
        </p:style>
      </p:cxnSp>
      <p:cxnSp>
        <p:nvCxnSpPr>
          <p:cNvPr id="110" name="Straight Connector 109"/>
          <p:cNvCxnSpPr/>
          <p:nvPr/>
        </p:nvCxnSpPr>
        <p:spPr>
          <a:xfrm flipH="1" flipV="1">
            <a:off x="9052550" y="7555740"/>
            <a:ext cx="561941" cy="263045"/>
          </a:xfrm>
          <a:prstGeom prst="line">
            <a:avLst/>
          </a:prstGeom>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flipV="1">
            <a:off x="9047221" y="5002665"/>
            <a:ext cx="541869" cy="380558"/>
          </a:xfrm>
          <a:prstGeom prst="line">
            <a:avLst/>
          </a:prstGeom>
        </p:spPr>
        <p:style>
          <a:lnRef idx="2">
            <a:schemeClr val="accent1"/>
          </a:lnRef>
          <a:fillRef idx="0">
            <a:schemeClr val="accent1"/>
          </a:fillRef>
          <a:effectRef idx="1">
            <a:schemeClr val="accent1"/>
          </a:effectRef>
          <a:fontRef idx="minor">
            <a:schemeClr val="tx1"/>
          </a:fontRef>
        </p:style>
      </p:cxnSp>
      <p:cxnSp>
        <p:nvCxnSpPr>
          <p:cNvPr id="116" name="Straight Connector 115"/>
          <p:cNvCxnSpPr>
            <a:stCxn id="34" idx="0"/>
            <a:endCxn id="29" idx="2"/>
          </p:cNvCxnSpPr>
          <p:nvPr/>
        </p:nvCxnSpPr>
        <p:spPr>
          <a:xfrm flipV="1">
            <a:off x="7188629" y="5000707"/>
            <a:ext cx="0" cy="349591"/>
          </a:xfrm>
          <a:prstGeom prst="line">
            <a:avLst/>
          </a:prstGeom>
        </p:spPr>
        <p:style>
          <a:lnRef idx="2">
            <a:schemeClr val="accent1"/>
          </a:lnRef>
          <a:fillRef idx="0">
            <a:schemeClr val="accent1"/>
          </a:fillRef>
          <a:effectRef idx="1">
            <a:schemeClr val="accent1"/>
          </a:effectRef>
          <a:fontRef idx="minor">
            <a:schemeClr val="tx1"/>
          </a:fontRef>
        </p:style>
      </p:cxnSp>
      <p:cxnSp>
        <p:nvCxnSpPr>
          <p:cNvPr id="119" name="Straight Connector 118"/>
          <p:cNvCxnSpPr>
            <a:stCxn id="34" idx="2"/>
            <a:endCxn id="39" idx="0"/>
          </p:cNvCxnSpPr>
          <p:nvPr/>
        </p:nvCxnSpPr>
        <p:spPr>
          <a:xfrm>
            <a:off x="7188629" y="5866181"/>
            <a:ext cx="0" cy="308201"/>
          </a:xfrm>
          <a:prstGeom prst="line">
            <a:avLst/>
          </a:prstGeom>
        </p:spPr>
        <p:style>
          <a:lnRef idx="2">
            <a:schemeClr val="accent1"/>
          </a:lnRef>
          <a:fillRef idx="0">
            <a:schemeClr val="accent1"/>
          </a:fillRef>
          <a:effectRef idx="1">
            <a:schemeClr val="accent1"/>
          </a:effectRef>
          <a:fontRef idx="minor">
            <a:schemeClr val="tx1"/>
          </a:fontRef>
        </p:style>
      </p:cxnSp>
      <p:cxnSp>
        <p:nvCxnSpPr>
          <p:cNvPr id="122" name="Straight Connector 121"/>
          <p:cNvCxnSpPr>
            <a:stCxn id="29" idx="0"/>
            <a:endCxn id="24" idx="2"/>
          </p:cNvCxnSpPr>
          <p:nvPr/>
        </p:nvCxnSpPr>
        <p:spPr>
          <a:xfrm flipV="1">
            <a:off x="7188629" y="4229305"/>
            <a:ext cx="0" cy="25551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5" name="Straight Connector 124"/>
          <p:cNvCxnSpPr>
            <a:stCxn id="20" idx="2"/>
            <a:endCxn id="25" idx="0"/>
          </p:cNvCxnSpPr>
          <p:nvPr/>
        </p:nvCxnSpPr>
        <p:spPr>
          <a:xfrm>
            <a:off x="8588451" y="3363830"/>
            <a:ext cx="0" cy="349592"/>
          </a:xfrm>
          <a:prstGeom prst="line">
            <a:avLst/>
          </a:prstGeom>
        </p:spPr>
        <p:style>
          <a:lnRef idx="2">
            <a:schemeClr val="accent1"/>
          </a:lnRef>
          <a:fillRef idx="0">
            <a:schemeClr val="accent1"/>
          </a:fillRef>
          <a:effectRef idx="1">
            <a:schemeClr val="accent1"/>
          </a:effectRef>
          <a:fontRef idx="minor">
            <a:schemeClr val="tx1"/>
          </a:fontRef>
        </p:style>
      </p:cxnSp>
      <p:cxnSp>
        <p:nvCxnSpPr>
          <p:cNvPr id="128" name="Straight Connector 127"/>
          <p:cNvCxnSpPr>
            <a:stCxn id="40" idx="2"/>
            <a:endCxn id="45" idx="0"/>
          </p:cNvCxnSpPr>
          <p:nvPr/>
        </p:nvCxnSpPr>
        <p:spPr>
          <a:xfrm>
            <a:off x="8588451" y="6690265"/>
            <a:ext cx="0" cy="349592"/>
          </a:xfrm>
          <a:prstGeom prst="line">
            <a:avLst/>
          </a:prstGeom>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9157213" y="7978534"/>
            <a:ext cx="359071" cy="471922"/>
          </a:xfrm>
          <a:prstGeom prst="rect">
            <a:avLst/>
          </a:prstGeom>
          <a:noFill/>
        </p:spPr>
        <p:txBody>
          <a:bodyPr wrap="none" lIns="101599" tIns="50799" rIns="101599" bIns="50799" rtlCol="0">
            <a:spAutoFit/>
          </a:bodyPr>
          <a:lstStyle/>
          <a:p>
            <a:r>
              <a:rPr lang="en-US" sz="2400" dirty="0">
                <a:solidFill>
                  <a:srgbClr val="FF0000"/>
                </a:solidFill>
              </a:rPr>
              <a:t>1</a:t>
            </a:r>
          </a:p>
        </p:txBody>
      </p:sp>
      <p:sp>
        <p:nvSpPr>
          <p:cNvPr id="59" name="TextBox 58"/>
          <p:cNvSpPr txBox="1"/>
          <p:nvPr/>
        </p:nvSpPr>
        <p:spPr>
          <a:xfrm>
            <a:off x="9130070" y="7256046"/>
            <a:ext cx="359071" cy="471922"/>
          </a:xfrm>
          <a:prstGeom prst="rect">
            <a:avLst/>
          </a:prstGeom>
          <a:noFill/>
        </p:spPr>
        <p:txBody>
          <a:bodyPr wrap="none" lIns="101599" tIns="50799" rIns="101599" bIns="50799" rtlCol="0">
            <a:spAutoFit/>
          </a:bodyPr>
          <a:lstStyle/>
          <a:p>
            <a:r>
              <a:rPr lang="en-US" sz="2400" dirty="0">
                <a:solidFill>
                  <a:srgbClr val="FF0000"/>
                </a:solidFill>
              </a:rPr>
              <a:t>1</a:t>
            </a:r>
          </a:p>
        </p:txBody>
      </p:sp>
      <p:sp>
        <p:nvSpPr>
          <p:cNvPr id="61" name="TextBox 60"/>
          <p:cNvSpPr txBox="1"/>
          <p:nvPr/>
        </p:nvSpPr>
        <p:spPr>
          <a:xfrm>
            <a:off x="7694226" y="7978534"/>
            <a:ext cx="359071" cy="471922"/>
          </a:xfrm>
          <a:prstGeom prst="rect">
            <a:avLst/>
          </a:prstGeom>
          <a:noFill/>
        </p:spPr>
        <p:txBody>
          <a:bodyPr wrap="none" lIns="101599" tIns="50799" rIns="101599" bIns="50799" rtlCol="0">
            <a:spAutoFit/>
          </a:bodyPr>
          <a:lstStyle/>
          <a:p>
            <a:r>
              <a:rPr lang="en-US" sz="2400" dirty="0">
                <a:solidFill>
                  <a:srgbClr val="FF0000"/>
                </a:solidFill>
              </a:rPr>
              <a:t>2</a:t>
            </a:r>
          </a:p>
        </p:txBody>
      </p:sp>
      <p:sp>
        <p:nvSpPr>
          <p:cNvPr id="63" name="TextBox 62"/>
          <p:cNvSpPr txBox="1"/>
          <p:nvPr/>
        </p:nvSpPr>
        <p:spPr>
          <a:xfrm>
            <a:off x="7748340" y="6870217"/>
            <a:ext cx="359071" cy="471922"/>
          </a:xfrm>
          <a:prstGeom prst="rect">
            <a:avLst/>
          </a:prstGeom>
          <a:noFill/>
        </p:spPr>
        <p:txBody>
          <a:bodyPr wrap="none" lIns="101599" tIns="50799" rIns="101599" bIns="50799" rtlCol="0">
            <a:spAutoFit/>
          </a:bodyPr>
          <a:lstStyle/>
          <a:p>
            <a:r>
              <a:rPr lang="en-US" sz="2400" dirty="0">
                <a:solidFill>
                  <a:srgbClr val="FF0000"/>
                </a:solidFill>
              </a:rPr>
              <a:t>2</a:t>
            </a:r>
          </a:p>
        </p:txBody>
      </p:sp>
      <p:sp>
        <p:nvSpPr>
          <p:cNvPr id="64" name="TextBox 63"/>
          <p:cNvSpPr txBox="1"/>
          <p:nvPr/>
        </p:nvSpPr>
        <p:spPr>
          <a:xfrm>
            <a:off x="9130070" y="6859925"/>
            <a:ext cx="359071" cy="471922"/>
          </a:xfrm>
          <a:prstGeom prst="rect">
            <a:avLst/>
          </a:prstGeom>
          <a:noFill/>
        </p:spPr>
        <p:txBody>
          <a:bodyPr wrap="none" lIns="101599" tIns="50799" rIns="101599" bIns="50799" rtlCol="0">
            <a:spAutoFit/>
          </a:bodyPr>
          <a:lstStyle/>
          <a:p>
            <a:r>
              <a:rPr lang="en-US" sz="2400" dirty="0">
                <a:solidFill>
                  <a:srgbClr val="FF0000"/>
                </a:solidFill>
              </a:rPr>
              <a:t>2</a:t>
            </a:r>
          </a:p>
        </p:txBody>
      </p:sp>
      <p:sp>
        <p:nvSpPr>
          <p:cNvPr id="65" name="TextBox 64"/>
          <p:cNvSpPr txBox="1"/>
          <p:nvPr/>
        </p:nvSpPr>
        <p:spPr>
          <a:xfrm>
            <a:off x="8563556" y="6628709"/>
            <a:ext cx="359071" cy="471922"/>
          </a:xfrm>
          <a:prstGeom prst="rect">
            <a:avLst/>
          </a:prstGeom>
          <a:noFill/>
        </p:spPr>
        <p:txBody>
          <a:bodyPr wrap="none" lIns="101599" tIns="50799" rIns="101599" bIns="50799" rtlCol="0">
            <a:spAutoFit/>
          </a:bodyPr>
          <a:lstStyle/>
          <a:p>
            <a:r>
              <a:rPr lang="en-US" sz="2400" dirty="0">
                <a:solidFill>
                  <a:srgbClr val="FF0000"/>
                </a:solidFill>
              </a:rPr>
              <a:t>2</a:t>
            </a:r>
          </a:p>
        </p:txBody>
      </p:sp>
      <p:sp>
        <p:nvSpPr>
          <p:cNvPr id="66" name="TextBox 65"/>
          <p:cNvSpPr txBox="1"/>
          <p:nvPr/>
        </p:nvSpPr>
        <p:spPr>
          <a:xfrm>
            <a:off x="6300411" y="7978534"/>
            <a:ext cx="359071" cy="471922"/>
          </a:xfrm>
          <a:prstGeom prst="rect">
            <a:avLst/>
          </a:prstGeom>
          <a:noFill/>
        </p:spPr>
        <p:txBody>
          <a:bodyPr wrap="none" lIns="101599" tIns="50799" rIns="101599" bIns="50799" rtlCol="0">
            <a:spAutoFit/>
          </a:bodyPr>
          <a:lstStyle/>
          <a:p>
            <a:r>
              <a:rPr lang="en-US" sz="2400" dirty="0">
                <a:solidFill>
                  <a:srgbClr val="FF0000"/>
                </a:solidFill>
              </a:rPr>
              <a:t>3</a:t>
            </a:r>
          </a:p>
        </p:txBody>
      </p:sp>
      <p:sp>
        <p:nvSpPr>
          <p:cNvPr id="67" name="TextBox 66"/>
          <p:cNvSpPr txBox="1"/>
          <p:nvPr/>
        </p:nvSpPr>
        <p:spPr>
          <a:xfrm>
            <a:off x="6300411" y="6870217"/>
            <a:ext cx="359071" cy="471922"/>
          </a:xfrm>
          <a:prstGeom prst="rect">
            <a:avLst/>
          </a:prstGeom>
          <a:noFill/>
        </p:spPr>
        <p:txBody>
          <a:bodyPr wrap="none" lIns="101599" tIns="50799" rIns="101599" bIns="50799" rtlCol="0">
            <a:spAutoFit/>
          </a:bodyPr>
          <a:lstStyle/>
          <a:p>
            <a:r>
              <a:rPr lang="en-US" sz="2400" dirty="0">
                <a:solidFill>
                  <a:srgbClr val="FF0000"/>
                </a:solidFill>
              </a:rPr>
              <a:t>3</a:t>
            </a:r>
          </a:p>
        </p:txBody>
      </p:sp>
      <p:sp>
        <p:nvSpPr>
          <p:cNvPr id="68" name="TextBox 67"/>
          <p:cNvSpPr txBox="1"/>
          <p:nvPr/>
        </p:nvSpPr>
        <p:spPr>
          <a:xfrm>
            <a:off x="7694226" y="6003408"/>
            <a:ext cx="359071" cy="471922"/>
          </a:xfrm>
          <a:prstGeom prst="rect">
            <a:avLst/>
          </a:prstGeom>
          <a:noFill/>
        </p:spPr>
        <p:txBody>
          <a:bodyPr wrap="none" lIns="101599" tIns="50799" rIns="101599" bIns="50799" rtlCol="0">
            <a:spAutoFit/>
          </a:bodyPr>
          <a:lstStyle/>
          <a:p>
            <a:r>
              <a:rPr lang="en-US" sz="2400" dirty="0">
                <a:solidFill>
                  <a:srgbClr val="FF0000"/>
                </a:solidFill>
              </a:rPr>
              <a:t>3</a:t>
            </a:r>
          </a:p>
        </p:txBody>
      </p:sp>
      <p:sp>
        <p:nvSpPr>
          <p:cNvPr id="69" name="TextBox 68"/>
          <p:cNvSpPr txBox="1"/>
          <p:nvPr/>
        </p:nvSpPr>
        <p:spPr>
          <a:xfrm>
            <a:off x="9116895" y="6004469"/>
            <a:ext cx="359071" cy="471922"/>
          </a:xfrm>
          <a:prstGeom prst="rect">
            <a:avLst/>
          </a:prstGeom>
          <a:noFill/>
        </p:spPr>
        <p:txBody>
          <a:bodyPr wrap="none" lIns="101599" tIns="50799" rIns="101599" bIns="50799" rtlCol="0">
            <a:spAutoFit/>
          </a:bodyPr>
          <a:lstStyle/>
          <a:p>
            <a:r>
              <a:rPr lang="en-US" sz="2400" dirty="0">
                <a:solidFill>
                  <a:srgbClr val="FF0000"/>
                </a:solidFill>
              </a:rPr>
              <a:t>3</a:t>
            </a:r>
          </a:p>
        </p:txBody>
      </p:sp>
      <p:sp>
        <p:nvSpPr>
          <p:cNvPr id="70" name="TextBox 69"/>
          <p:cNvSpPr txBox="1"/>
          <p:nvPr/>
        </p:nvSpPr>
        <p:spPr>
          <a:xfrm>
            <a:off x="5393979" y="6613551"/>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sp>
        <p:nvSpPr>
          <p:cNvPr id="71" name="TextBox 70"/>
          <p:cNvSpPr txBox="1"/>
          <p:nvPr/>
        </p:nvSpPr>
        <p:spPr>
          <a:xfrm>
            <a:off x="5366836" y="7431375"/>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sp>
        <p:nvSpPr>
          <p:cNvPr id="72" name="TextBox 71"/>
          <p:cNvSpPr txBox="1"/>
          <p:nvPr/>
        </p:nvSpPr>
        <p:spPr>
          <a:xfrm>
            <a:off x="6268340" y="5988434"/>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sp>
        <p:nvSpPr>
          <p:cNvPr id="73" name="TextBox 72"/>
          <p:cNvSpPr txBox="1"/>
          <p:nvPr/>
        </p:nvSpPr>
        <p:spPr>
          <a:xfrm>
            <a:off x="7169845" y="5751526"/>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sp>
        <p:nvSpPr>
          <p:cNvPr id="74" name="TextBox 73"/>
          <p:cNvSpPr txBox="1"/>
          <p:nvPr/>
        </p:nvSpPr>
        <p:spPr>
          <a:xfrm>
            <a:off x="5366836" y="5753038"/>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sp>
        <p:nvSpPr>
          <p:cNvPr id="75" name="TextBox 74"/>
          <p:cNvSpPr txBox="1"/>
          <p:nvPr/>
        </p:nvSpPr>
        <p:spPr>
          <a:xfrm>
            <a:off x="6303981" y="5157773"/>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sp>
        <p:nvSpPr>
          <p:cNvPr id="76" name="TextBox 75"/>
          <p:cNvSpPr txBox="1"/>
          <p:nvPr/>
        </p:nvSpPr>
        <p:spPr>
          <a:xfrm>
            <a:off x="7694226" y="5157773"/>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sp>
        <p:nvSpPr>
          <p:cNvPr id="77" name="TextBox 76"/>
          <p:cNvSpPr txBox="1"/>
          <p:nvPr/>
        </p:nvSpPr>
        <p:spPr>
          <a:xfrm>
            <a:off x="6820081" y="4901459"/>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sp>
        <p:nvSpPr>
          <p:cNvPr id="78" name="TextBox 77"/>
          <p:cNvSpPr txBox="1"/>
          <p:nvPr/>
        </p:nvSpPr>
        <p:spPr>
          <a:xfrm>
            <a:off x="9069491" y="4738997"/>
            <a:ext cx="359071" cy="471922"/>
          </a:xfrm>
          <a:prstGeom prst="rect">
            <a:avLst/>
          </a:prstGeom>
          <a:noFill/>
        </p:spPr>
        <p:txBody>
          <a:bodyPr wrap="none" lIns="101599" tIns="50799" rIns="101599" bIns="50799" rtlCol="0">
            <a:spAutoFit/>
          </a:bodyPr>
          <a:lstStyle/>
          <a:p>
            <a:r>
              <a:rPr lang="en-US" sz="2400" dirty="0">
                <a:solidFill>
                  <a:srgbClr val="FF0000"/>
                </a:solidFill>
              </a:rPr>
              <a:t>6</a:t>
            </a:r>
          </a:p>
        </p:txBody>
      </p:sp>
      <p:sp>
        <p:nvSpPr>
          <p:cNvPr id="79" name="TextBox 78"/>
          <p:cNvSpPr txBox="1"/>
          <p:nvPr/>
        </p:nvSpPr>
        <p:spPr>
          <a:xfrm>
            <a:off x="9158647" y="5180935"/>
            <a:ext cx="359071" cy="471922"/>
          </a:xfrm>
          <a:prstGeom prst="rect">
            <a:avLst/>
          </a:prstGeom>
          <a:noFill/>
        </p:spPr>
        <p:txBody>
          <a:bodyPr wrap="none" lIns="101599" tIns="50799" rIns="101599" bIns="50799" rtlCol="0">
            <a:spAutoFit/>
          </a:bodyPr>
          <a:lstStyle/>
          <a:p>
            <a:r>
              <a:rPr lang="en-US" sz="2400" dirty="0">
                <a:solidFill>
                  <a:srgbClr val="FF0000"/>
                </a:solidFill>
              </a:rPr>
              <a:t>5</a:t>
            </a:r>
          </a:p>
        </p:txBody>
      </p:sp>
      <p:sp>
        <p:nvSpPr>
          <p:cNvPr id="80" name="TextBox 79"/>
          <p:cNvSpPr txBox="1"/>
          <p:nvPr/>
        </p:nvSpPr>
        <p:spPr>
          <a:xfrm>
            <a:off x="7694226" y="4309766"/>
            <a:ext cx="359071" cy="471922"/>
          </a:xfrm>
          <a:prstGeom prst="rect">
            <a:avLst/>
          </a:prstGeom>
          <a:noFill/>
        </p:spPr>
        <p:txBody>
          <a:bodyPr wrap="none" lIns="101599" tIns="50799" rIns="101599" bIns="50799" rtlCol="0">
            <a:spAutoFit/>
          </a:bodyPr>
          <a:lstStyle/>
          <a:p>
            <a:r>
              <a:rPr lang="en-US" sz="2400" dirty="0">
                <a:solidFill>
                  <a:srgbClr val="FF0000"/>
                </a:solidFill>
              </a:rPr>
              <a:t>6</a:t>
            </a:r>
          </a:p>
        </p:txBody>
      </p:sp>
      <p:sp>
        <p:nvSpPr>
          <p:cNvPr id="81" name="TextBox 80"/>
          <p:cNvSpPr txBox="1"/>
          <p:nvPr/>
        </p:nvSpPr>
        <p:spPr>
          <a:xfrm>
            <a:off x="6835772" y="4102628"/>
            <a:ext cx="359071" cy="471922"/>
          </a:xfrm>
          <a:prstGeom prst="rect">
            <a:avLst/>
          </a:prstGeom>
          <a:noFill/>
        </p:spPr>
        <p:txBody>
          <a:bodyPr wrap="none" lIns="101599" tIns="50799" rIns="101599" bIns="50799" rtlCol="0">
            <a:spAutoFit/>
          </a:bodyPr>
          <a:lstStyle/>
          <a:p>
            <a:r>
              <a:rPr lang="en-US" sz="2400" dirty="0">
                <a:solidFill>
                  <a:srgbClr val="FF0000"/>
                </a:solidFill>
              </a:rPr>
              <a:t>6</a:t>
            </a:r>
          </a:p>
        </p:txBody>
      </p:sp>
      <p:sp>
        <p:nvSpPr>
          <p:cNvPr id="82" name="TextBox 81"/>
          <p:cNvSpPr txBox="1"/>
          <p:nvPr/>
        </p:nvSpPr>
        <p:spPr>
          <a:xfrm>
            <a:off x="7712943" y="3461823"/>
            <a:ext cx="359071" cy="471922"/>
          </a:xfrm>
          <a:prstGeom prst="rect">
            <a:avLst/>
          </a:prstGeom>
          <a:noFill/>
        </p:spPr>
        <p:txBody>
          <a:bodyPr wrap="none" lIns="101599" tIns="50799" rIns="101599" bIns="50799" rtlCol="0">
            <a:spAutoFit/>
          </a:bodyPr>
          <a:lstStyle/>
          <a:p>
            <a:r>
              <a:rPr lang="en-US" sz="2400" dirty="0">
                <a:solidFill>
                  <a:srgbClr val="FF0000"/>
                </a:solidFill>
              </a:rPr>
              <a:t>7</a:t>
            </a:r>
          </a:p>
        </p:txBody>
      </p:sp>
      <p:sp>
        <p:nvSpPr>
          <p:cNvPr id="83" name="TextBox 82"/>
          <p:cNvSpPr txBox="1"/>
          <p:nvPr/>
        </p:nvSpPr>
        <p:spPr>
          <a:xfrm>
            <a:off x="9130070" y="3523613"/>
            <a:ext cx="359071" cy="471922"/>
          </a:xfrm>
          <a:prstGeom prst="rect">
            <a:avLst/>
          </a:prstGeom>
          <a:noFill/>
        </p:spPr>
        <p:txBody>
          <a:bodyPr wrap="none" lIns="101599" tIns="50799" rIns="101599" bIns="50799" rtlCol="0">
            <a:spAutoFit/>
          </a:bodyPr>
          <a:lstStyle/>
          <a:p>
            <a:r>
              <a:rPr lang="en-US" sz="2400" dirty="0">
                <a:solidFill>
                  <a:srgbClr val="FF0000"/>
                </a:solidFill>
              </a:rPr>
              <a:t>8</a:t>
            </a:r>
          </a:p>
        </p:txBody>
      </p:sp>
      <p:sp>
        <p:nvSpPr>
          <p:cNvPr id="84" name="TextBox 83"/>
          <p:cNvSpPr txBox="1"/>
          <p:nvPr/>
        </p:nvSpPr>
        <p:spPr>
          <a:xfrm>
            <a:off x="8603293" y="3284456"/>
            <a:ext cx="359071" cy="471922"/>
          </a:xfrm>
          <a:prstGeom prst="rect">
            <a:avLst/>
          </a:prstGeom>
          <a:noFill/>
        </p:spPr>
        <p:txBody>
          <a:bodyPr wrap="none" lIns="101599" tIns="50799" rIns="101599" bIns="50799" rtlCol="0">
            <a:spAutoFit/>
          </a:bodyPr>
          <a:lstStyle/>
          <a:p>
            <a:r>
              <a:rPr lang="en-US" sz="2400" dirty="0">
                <a:solidFill>
                  <a:srgbClr val="FF0000"/>
                </a:solidFill>
              </a:rPr>
              <a:t>8</a:t>
            </a:r>
          </a:p>
        </p:txBody>
      </p:sp>
      <p:sp>
        <p:nvSpPr>
          <p:cNvPr id="85" name="TextBox 84"/>
          <p:cNvSpPr txBox="1"/>
          <p:nvPr/>
        </p:nvSpPr>
        <p:spPr>
          <a:xfrm>
            <a:off x="10101447" y="3284456"/>
            <a:ext cx="359071" cy="471922"/>
          </a:xfrm>
          <a:prstGeom prst="rect">
            <a:avLst/>
          </a:prstGeom>
          <a:noFill/>
        </p:spPr>
        <p:txBody>
          <a:bodyPr wrap="none" lIns="101599" tIns="50799" rIns="101599" bIns="50799" rtlCol="0">
            <a:spAutoFit/>
          </a:bodyPr>
          <a:lstStyle/>
          <a:p>
            <a:r>
              <a:rPr lang="en-US" sz="2400" dirty="0">
                <a:solidFill>
                  <a:srgbClr val="FF0000"/>
                </a:solidFill>
              </a:rPr>
              <a:t>8</a:t>
            </a:r>
          </a:p>
        </p:txBody>
      </p:sp>
      <p:sp>
        <p:nvSpPr>
          <p:cNvPr id="86" name="TextBox 85"/>
          <p:cNvSpPr txBox="1"/>
          <p:nvPr/>
        </p:nvSpPr>
        <p:spPr>
          <a:xfrm>
            <a:off x="9157213" y="4304540"/>
            <a:ext cx="359071" cy="471922"/>
          </a:xfrm>
          <a:prstGeom prst="rect">
            <a:avLst/>
          </a:prstGeom>
          <a:noFill/>
        </p:spPr>
        <p:txBody>
          <a:bodyPr wrap="none" lIns="101599" tIns="50799" rIns="101599" bIns="50799" rtlCol="0">
            <a:spAutoFit/>
          </a:bodyPr>
          <a:lstStyle/>
          <a:p>
            <a:r>
              <a:rPr lang="en-US" sz="2400" dirty="0">
                <a:solidFill>
                  <a:srgbClr val="FF0000"/>
                </a:solidFill>
              </a:rPr>
              <a:t>7</a:t>
            </a:r>
          </a:p>
        </p:txBody>
      </p:sp>
      <p:sp>
        <p:nvSpPr>
          <p:cNvPr id="87" name="TextBox 86"/>
          <p:cNvSpPr txBox="1"/>
          <p:nvPr/>
        </p:nvSpPr>
        <p:spPr>
          <a:xfrm>
            <a:off x="10054445" y="4102628"/>
            <a:ext cx="359071" cy="471922"/>
          </a:xfrm>
          <a:prstGeom prst="rect">
            <a:avLst/>
          </a:prstGeom>
          <a:noFill/>
        </p:spPr>
        <p:txBody>
          <a:bodyPr wrap="none" lIns="101599" tIns="50799" rIns="101599" bIns="50799" rtlCol="0">
            <a:spAutoFit/>
          </a:bodyPr>
          <a:lstStyle/>
          <a:p>
            <a:r>
              <a:rPr lang="en-US" sz="2400" dirty="0">
                <a:solidFill>
                  <a:srgbClr val="FF0000"/>
                </a:solidFill>
              </a:rPr>
              <a:t>7</a:t>
            </a:r>
          </a:p>
        </p:txBody>
      </p:sp>
      <p:sp>
        <p:nvSpPr>
          <p:cNvPr id="88" name="TextBox 87"/>
          <p:cNvSpPr txBox="1"/>
          <p:nvPr/>
        </p:nvSpPr>
        <p:spPr>
          <a:xfrm>
            <a:off x="10101447" y="2451399"/>
            <a:ext cx="359071" cy="471922"/>
          </a:xfrm>
          <a:prstGeom prst="rect">
            <a:avLst/>
          </a:prstGeom>
          <a:noFill/>
        </p:spPr>
        <p:txBody>
          <a:bodyPr wrap="none" lIns="101599" tIns="50799" rIns="101599" bIns="50799" rtlCol="0">
            <a:spAutoFit/>
          </a:bodyPr>
          <a:lstStyle/>
          <a:p>
            <a:r>
              <a:rPr lang="en-US" sz="2400" dirty="0">
                <a:solidFill>
                  <a:srgbClr val="FF0000"/>
                </a:solidFill>
              </a:rPr>
              <a:t>9</a:t>
            </a:r>
          </a:p>
        </p:txBody>
      </p:sp>
      <p:sp>
        <p:nvSpPr>
          <p:cNvPr id="89" name="TextBox 88"/>
          <p:cNvSpPr txBox="1"/>
          <p:nvPr/>
        </p:nvSpPr>
        <p:spPr>
          <a:xfrm>
            <a:off x="9098904" y="1858114"/>
            <a:ext cx="512959" cy="471922"/>
          </a:xfrm>
          <a:prstGeom prst="rect">
            <a:avLst/>
          </a:prstGeom>
          <a:noFill/>
        </p:spPr>
        <p:txBody>
          <a:bodyPr wrap="none" lIns="101599" tIns="50799" rIns="101599" bIns="50799" rtlCol="0">
            <a:spAutoFit/>
          </a:bodyPr>
          <a:lstStyle/>
          <a:p>
            <a:r>
              <a:rPr lang="en-US" sz="2400" dirty="0">
                <a:solidFill>
                  <a:srgbClr val="FF0000"/>
                </a:solidFill>
              </a:rPr>
              <a:t>10</a:t>
            </a:r>
          </a:p>
        </p:txBody>
      </p:sp>
      <p:sp>
        <p:nvSpPr>
          <p:cNvPr id="90" name="TextBox 89"/>
          <p:cNvSpPr txBox="1"/>
          <p:nvPr/>
        </p:nvSpPr>
        <p:spPr>
          <a:xfrm>
            <a:off x="7665742" y="1811987"/>
            <a:ext cx="512959" cy="471922"/>
          </a:xfrm>
          <a:prstGeom prst="rect">
            <a:avLst/>
          </a:prstGeom>
          <a:noFill/>
        </p:spPr>
        <p:txBody>
          <a:bodyPr wrap="none" lIns="101599" tIns="50799" rIns="101599" bIns="50799" rtlCol="0">
            <a:spAutoFit/>
          </a:bodyPr>
          <a:lstStyle/>
          <a:p>
            <a:r>
              <a:rPr lang="en-US" sz="2400" dirty="0">
                <a:solidFill>
                  <a:srgbClr val="FF0000"/>
                </a:solidFill>
              </a:rPr>
              <a:t>11</a:t>
            </a:r>
          </a:p>
        </p:txBody>
      </p:sp>
      <p:sp>
        <p:nvSpPr>
          <p:cNvPr id="91" name="TextBox 90"/>
          <p:cNvSpPr txBox="1"/>
          <p:nvPr/>
        </p:nvSpPr>
        <p:spPr>
          <a:xfrm>
            <a:off x="7702949" y="2676872"/>
            <a:ext cx="359071" cy="471922"/>
          </a:xfrm>
          <a:prstGeom prst="rect">
            <a:avLst/>
          </a:prstGeom>
          <a:noFill/>
        </p:spPr>
        <p:txBody>
          <a:bodyPr wrap="none" lIns="101599" tIns="50799" rIns="101599" bIns="50799" rtlCol="0">
            <a:spAutoFit/>
          </a:bodyPr>
          <a:lstStyle/>
          <a:p>
            <a:r>
              <a:rPr lang="en-US" sz="2400" dirty="0">
                <a:solidFill>
                  <a:srgbClr val="FF0000"/>
                </a:solidFill>
              </a:rPr>
              <a:t>9</a:t>
            </a:r>
          </a:p>
        </p:txBody>
      </p:sp>
      <p:sp>
        <p:nvSpPr>
          <p:cNvPr id="92" name="TextBox 91"/>
          <p:cNvSpPr txBox="1"/>
          <p:nvPr/>
        </p:nvSpPr>
        <p:spPr>
          <a:xfrm>
            <a:off x="6242919" y="1840098"/>
            <a:ext cx="512959" cy="471922"/>
          </a:xfrm>
          <a:prstGeom prst="rect">
            <a:avLst/>
          </a:prstGeom>
          <a:noFill/>
        </p:spPr>
        <p:txBody>
          <a:bodyPr wrap="none" lIns="101599" tIns="50799" rIns="101599" bIns="50799" rtlCol="0">
            <a:spAutoFit/>
          </a:bodyPr>
          <a:lstStyle/>
          <a:p>
            <a:r>
              <a:rPr lang="en-US" sz="2400" dirty="0">
                <a:solidFill>
                  <a:srgbClr val="FF0000"/>
                </a:solidFill>
              </a:rPr>
              <a:t>12</a:t>
            </a:r>
          </a:p>
        </p:txBody>
      </p:sp>
      <p:sp>
        <p:nvSpPr>
          <p:cNvPr id="93" name="TextBox 92"/>
          <p:cNvSpPr txBox="1"/>
          <p:nvPr/>
        </p:nvSpPr>
        <p:spPr>
          <a:xfrm>
            <a:off x="6242919" y="2331994"/>
            <a:ext cx="512959" cy="471922"/>
          </a:xfrm>
          <a:prstGeom prst="rect">
            <a:avLst/>
          </a:prstGeom>
          <a:noFill/>
        </p:spPr>
        <p:txBody>
          <a:bodyPr wrap="none" lIns="101599" tIns="50799" rIns="101599" bIns="50799" rtlCol="0">
            <a:spAutoFit/>
          </a:bodyPr>
          <a:lstStyle/>
          <a:p>
            <a:r>
              <a:rPr lang="en-US" sz="2400" dirty="0">
                <a:solidFill>
                  <a:srgbClr val="FF0000"/>
                </a:solidFill>
              </a:rPr>
              <a:t>10</a:t>
            </a:r>
          </a:p>
        </p:txBody>
      </p:sp>
      <p:sp>
        <p:nvSpPr>
          <p:cNvPr id="94" name="TextBox 93"/>
          <p:cNvSpPr txBox="1"/>
          <p:nvPr/>
        </p:nvSpPr>
        <p:spPr>
          <a:xfrm>
            <a:off x="5233729" y="2422048"/>
            <a:ext cx="512959" cy="471922"/>
          </a:xfrm>
          <a:prstGeom prst="rect">
            <a:avLst/>
          </a:prstGeom>
          <a:noFill/>
        </p:spPr>
        <p:txBody>
          <a:bodyPr wrap="none" lIns="101599" tIns="50799" rIns="101599" bIns="50799" rtlCol="0">
            <a:spAutoFit/>
          </a:bodyPr>
          <a:lstStyle/>
          <a:p>
            <a:r>
              <a:rPr lang="en-US" sz="2400" dirty="0">
                <a:solidFill>
                  <a:srgbClr val="FF0000"/>
                </a:solidFill>
              </a:rPr>
              <a:t>12</a:t>
            </a:r>
          </a:p>
        </p:txBody>
      </p:sp>
      <p:sp>
        <p:nvSpPr>
          <p:cNvPr id="95" name="TextBox 94"/>
          <p:cNvSpPr txBox="1"/>
          <p:nvPr/>
        </p:nvSpPr>
        <p:spPr>
          <a:xfrm>
            <a:off x="6242919" y="2998558"/>
            <a:ext cx="512959" cy="471922"/>
          </a:xfrm>
          <a:prstGeom prst="rect">
            <a:avLst/>
          </a:prstGeom>
          <a:noFill/>
        </p:spPr>
        <p:txBody>
          <a:bodyPr wrap="none" lIns="101599" tIns="50799" rIns="101599" bIns="50799" rtlCol="0">
            <a:spAutoFit/>
          </a:bodyPr>
          <a:lstStyle/>
          <a:p>
            <a:r>
              <a:rPr lang="en-US" sz="2400" dirty="0">
                <a:solidFill>
                  <a:srgbClr val="FF0000"/>
                </a:solidFill>
              </a:rPr>
              <a:t>10</a:t>
            </a:r>
          </a:p>
        </p:txBody>
      </p:sp>
      <p:sp>
        <p:nvSpPr>
          <p:cNvPr id="97" name="TextBox 96"/>
          <p:cNvSpPr txBox="1"/>
          <p:nvPr/>
        </p:nvSpPr>
        <p:spPr>
          <a:xfrm>
            <a:off x="5234795" y="3293093"/>
            <a:ext cx="512959" cy="471922"/>
          </a:xfrm>
          <a:prstGeom prst="rect">
            <a:avLst/>
          </a:prstGeom>
          <a:noFill/>
        </p:spPr>
        <p:txBody>
          <a:bodyPr wrap="none" lIns="101599" tIns="50799" rIns="101599" bIns="50799" rtlCol="0">
            <a:spAutoFit/>
          </a:bodyPr>
          <a:lstStyle/>
          <a:p>
            <a:r>
              <a:rPr lang="en-US" sz="2400" dirty="0">
                <a:solidFill>
                  <a:srgbClr val="FF0000"/>
                </a:solidFill>
              </a:rPr>
              <a:t>11</a:t>
            </a:r>
          </a:p>
        </p:txBody>
      </p:sp>
      <p:sp>
        <p:nvSpPr>
          <p:cNvPr id="98" name="TextBox 97"/>
          <p:cNvSpPr txBox="1"/>
          <p:nvPr/>
        </p:nvSpPr>
        <p:spPr>
          <a:xfrm>
            <a:off x="5234795" y="4102628"/>
            <a:ext cx="512959" cy="471922"/>
          </a:xfrm>
          <a:prstGeom prst="rect">
            <a:avLst/>
          </a:prstGeom>
          <a:noFill/>
        </p:spPr>
        <p:txBody>
          <a:bodyPr wrap="none" lIns="101599" tIns="50799" rIns="101599" bIns="50799" rtlCol="0">
            <a:spAutoFit/>
          </a:bodyPr>
          <a:lstStyle/>
          <a:p>
            <a:r>
              <a:rPr lang="en-US" sz="2400" dirty="0">
                <a:solidFill>
                  <a:srgbClr val="FF0000"/>
                </a:solidFill>
              </a:rPr>
              <a:t>12</a:t>
            </a:r>
          </a:p>
        </p:txBody>
      </p:sp>
      <p:sp>
        <p:nvSpPr>
          <p:cNvPr id="101" name="TextBox 100"/>
          <p:cNvSpPr txBox="1"/>
          <p:nvPr/>
        </p:nvSpPr>
        <p:spPr>
          <a:xfrm>
            <a:off x="10101447" y="5753038"/>
            <a:ext cx="359071" cy="471922"/>
          </a:xfrm>
          <a:prstGeom prst="rect">
            <a:avLst/>
          </a:prstGeom>
          <a:noFill/>
        </p:spPr>
        <p:txBody>
          <a:bodyPr wrap="none" lIns="101599" tIns="50799" rIns="101599" bIns="50799" rtlCol="0">
            <a:spAutoFit/>
          </a:bodyPr>
          <a:lstStyle/>
          <a:p>
            <a:r>
              <a:rPr lang="en-US" sz="2400" dirty="0">
                <a:solidFill>
                  <a:srgbClr val="FF0000"/>
                </a:solidFill>
              </a:rPr>
              <a:t>4</a:t>
            </a:r>
          </a:p>
        </p:txBody>
      </p:sp>
      <p:sp>
        <p:nvSpPr>
          <p:cNvPr id="99" name="Freeform 98"/>
          <p:cNvSpPr/>
          <p:nvPr/>
        </p:nvSpPr>
        <p:spPr>
          <a:xfrm>
            <a:off x="5750568" y="2236576"/>
            <a:ext cx="4238380" cy="5815096"/>
          </a:xfrm>
          <a:custGeom>
            <a:avLst/>
            <a:gdLst>
              <a:gd name="connsiteX0" fmla="*/ 0 w 2384089"/>
              <a:gd name="connsiteY0" fmla="*/ 0 h 4361322"/>
              <a:gd name="connsiteX1" fmla="*/ 814663 w 2384089"/>
              <a:gd name="connsiteY1" fmla="*/ 670972 h 4361322"/>
              <a:gd name="connsiteX2" fmla="*/ 1605366 w 2384089"/>
              <a:gd name="connsiteY2" fmla="*/ 647009 h 4361322"/>
              <a:gd name="connsiteX3" fmla="*/ 1581406 w 2384089"/>
              <a:gd name="connsiteY3" fmla="*/ 1294019 h 4361322"/>
              <a:gd name="connsiteX4" fmla="*/ 826644 w 2384089"/>
              <a:gd name="connsiteY4" fmla="*/ 1294019 h 4361322"/>
              <a:gd name="connsiteX5" fmla="*/ 802683 w 2384089"/>
              <a:gd name="connsiteY5" fmla="*/ 2504166 h 4361322"/>
              <a:gd name="connsiteX6" fmla="*/ 802683 w 2384089"/>
              <a:gd name="connsiteY6" fmla="*/ 3151175 h 4361322"/>
              <a:gd name="connsiteX7" fmla="*/ 1605366 w 2384089"/>
              <a:gd name="connsiteY7" fmla="*/ 3139193 h 4361322"/>
              <a:gd name="connsiteX8" fmla="*/ 1605366 w 2384089"/>
              <a:gd name="connsiteY8" fmla="*/ 3798185 h 4361322"/>
              <a:gd name="connsiteX9" fmla="*/ 2384089 w 2384089"/>
              <a:gd name="connsiteY9" fmla="*/ 4361322 h 4361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089" h="4361322">
                <a:moveTo>
                  <a:pt x="0" y="0"/>
                </a:moveTo>
                <a:lnTo>
                  <a:pt x="814663" y="670972"/>
                </a:lnTo>
                <a:lnTo>
                  <a:pt x="1605366" y="647009"/>
                </a:lnTo>
                <a:lnTo>
                  <a:pt x="1581406" y="1294019"/>
                </a:lnTo>
                <a:lnTo>
                  <a:pt x="826644" y="1294019"/>
                </a:lnTo>
                <a:lnTo>
                  <a:pt x="802683" y="2504166"/>
                </a:lnTo>
                <a:lnTo>
                  <a:pt x="802683" y="3151175"/>
                </a:lnTo>
                <a:lnTo>
                  <a:pt x="1605366" y="3139193"/>
                </a:lnTo>
                <a:lnTo>
                  <a:pt x="1605366" y="3798185"/>
                </a:lnTo>
                <a:lnTo>
                  <a:pt x="2384089" y="4361322"/>
                </a:lnTo>
              </a:path>
            </a:pathLst>
          </a:custGeom>
          <a:ln w="76200" cmpd="sng">
            <a:solidFill>
              <a:srgbClr val="FFC000">
                <a:alpha val="75000"/>
              </a:srgbClr>
            </a:solidFill>
            <a:prstDash val="solid"/>
          </a:ln>
        </p:spPr>
        <p:style>
          <a:lnRef idx="2">
            <a:schemeClr val="accent1"/>
          </a:lnRef>
          <a:fillRef idx="0">
            <a:schemeClr val="accent1"/>
          </a:fillRef>
          <a:effectRef idx="1">
            <a:schemeClr val="accent1"/>
          </a:effectRef>
          <a:fontRef idx="minor">
            <a:schemeClr val="tx1"/>
          </a:fontRef>
        </p:style>
        <p:txBody>
          <a:bodyPr lIns="145134" tIns="72567" rIns="145134" bIns="72567" spcCol="0" rtlCol="0" anchor="ctr"/>
          <a:lstStyle/>
          <a:p>
            <a:pPr algn="ctr"/>
            <a:endParaRPr lang="en-US" sz="2400"/>
          </a:p>
        </p:txBody>
      </p:sp>
    </p:spTree>
    <p:extLst>
      <p:ext uri="{BB962C8B-B14F-4D97-AF65-F5344CB8AC3E}">
        <p14:creationId xmlns:p14="http://schemas.microsoft.com/office/powerpoint/2010/main" val="3342543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a:t>What if each link has a “cost”?</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49059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87" name="Line 43"/>
          <p:cNvSpPr>
            <a:spLocks noChangeShapeType="1"/>
          </p:cNvSpPr>
          <p:nvPr/>
        </p:nvSpPr>
        <p:spPr bwMode="auto">
          <a:xfrm>
            <a:off x="3117440" y="3512071"/>
            <a:ext cx="2167467"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88" name="Line 44"/>
          <p:cNvSpPr>
            <a:spLocks noChangeShapeType="1"/>
          </p:cNvSpPr>
          <p:nvPr/>
        </p:nvSpPr>
        <p:spPr bwMode="auto">
          <a:xfrm>
            <a:off x="2575573" y="3833805"/>
            <a:ext cx="948267" cy="1289051"/>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0" name="Line 46"/>
          <p:cNvSpPr>
            <a:spLocks noChangeShapeType="1"/>
          </p:cNvSpPr>
          <p:nvPr/>
        </p:nvSpPr>
        <p:spPr bwMode="auto">
          <a:xfrm flipH="1">
            <a:off x="4037486" y="5768438"/>
            <a:ext cx="8291689"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1" name="Line 47"/>
          <p:cNvSpPr>
            <a:spLocks noChangeShapeType="1"/>
          </p:cNvSpPr>
          <p:nvPr/>
        </p:nvSpPr>
        <p:spPr bwMode="auto">
          <a:xfrm flipH="1" flipV="1">
            <a:off x="7424152" y="5122856"/>
            <a:ext cx="4363156" cy="429682"/>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2" name="Line 48"/>
          <p:cNvSpPr>
            <a:spLocks noChangeShapeType="1"/>
          </p:cNvSpPr>
          <p:nvPr/>
        </p:nvSpPr>
        <p:spPr bwMode="auto">
          <a:xfrm flipH="1" flipV="1">
            <a:off x="10839040" y="4909071"/>
            <a:ext cx="1219200" cy="429684"/>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3" name="Line 49"/>
          <p:cNvSpPr>
            <a:spLocks noChangeShapeType="1"/>
          </p:cNvSpPr>
          <p:nvPr/>
        </p:nvSpPr>
        <p:spPr bwMode="auto">
          <a:xfrm flipV="1">
            <a:off x="12329173" y="3941756"/>
            <a:ext cx="0" cy="1289049"/>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404" name="Line 60"/>
          <p:cNvSpPr>
            <a:spLocks noChangeShapeType="1"/>
          </p:cNvSpPr>
          <p:nvPr/>
        </p:nvSpPr>
        <p:spPr bwMode="auto">
          <a:xfrm>
            <a:off x="6532329" y="3512071"/>
            <a:ext cx="1975556"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405" name="Line 61"/>
          <p:cNvSpPr>
            <a:spLocks noChangeShapeType="1"/>
          </p:cNvSpPr>
          <p:nvPr/>
        </p:nvSpPr>
        <p:spPr bwMode="auto">
          <a:xfrm>
            <a:off x="9755307" y="3569222"/>
            <a:ext cx="1896533"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406" name="Line 62"/>
          <p:cNvSpPr>
            <a:spLocks noChangeShapeType="1"/>
          </p:cNvSpPr>
          <p:nvPr/>
        </p:nvSpPr>
        <p:spPr bwMode="auto">
          <a:xfrm>
            <a:off x="6097708" y="3893072"/>
            <a:ext cx="920044" cy="859367"/>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61" name="Line 48"/>
          <p:cNvSpPr>
            <a:spLocks noChangeShapeType="1"/>
          </p:cNvSpPr>
          <p:nvPr/>
        </p:nvSpPr>
        <p:spPr bwMode="auto">
          <a:xfrm flipH="1" flipV="1">
            <a:off x="9286819" y="3941756"/>
            <a:ext cx="637822" cy="537633"/>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62" name="Line 48"/>
          <p:cNvSpPr>
            <a:spLocks noChangeShapeType="1"/>
          </p:cNvSpPr>
          <p:nvPr/>
        </p:nvSpPr>
        <p:spPr bwMode="auto">
          <a:xfrm flipV="1">
            <a:off x="7621707" y="3901539"/>
            <a:ext cx="1238954" cy="85090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63" name="Line 48"/>
          <p:cNvSpPr>
            <a:spLocks noChangeShapeType="1"/>
          </p:cNvSpPr>
          <p:nvPr/>
        </p:nvSpPr>
        <p:spPr bwMode="auto">
          <a:xfrm flipV="1">
            <a:off x="4102395" y="3901538"/>
            <a:ext cx="1597378" cy="1276351"/>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cxnSp>
        <p:nvCxnSpPr>
          <p:cNvPr id="5" name="Straight Arrow Connector 4"/>
          <p:cNvCxnSpPr/>
          <p:nvPr/>
        </p:nvCxnSpPr>
        <p:spPr>
          <a:xfrm flipV="1">
            <a:off x="5047840" y="5768438"/>
            <a:ext cx="0" cy="66564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187709" y="6434078"/>
            <a:ext cx="12358024" cy="2410914"/>
          </a:xfrm>
          <a:prstGeom prst="rect">
            <a:avLst/>
          </a:prstGeom>
          <a:solidFill>
            <a:schemeClr val="bg1"/>
          </a:solidFill>
          <a:ln>
            <a:solidFill>
              <a:schemeClr val="tx1"/>
            </a:solidFill>
          </a:ln>
        </p:spPr>
        <p:txBody>
          <a:bodyPr wrap="none" lIns="101599" tIns="50799" rIns="101599" bIns="50799" rtlCol="0">
            <a:spAutoFit/>
          </a:bodyPr>
          <a:lstStyle/>
          <a:p>
            <a:r>
              <a:rPr lang="en-US" sz="3600" dirty="0">
                <a:latin typeface="Calibri" panose="020F0502020204030204" pitchFamily="34" charset="0"/>
                <a:cs typeface="Calibri" panose="020F0502020204030204" pitchFamily="34" charset="0"/>
              </a:rPr>
              <a:t>“Expensive link”: </a:t>
            </a:r>
          </a:p>
          <a:p>
            <a:r>
              <a:rPr lang="en-US" dirty="0">
                <a:latin typeface="Calibri" panose="020F0502020204030204" pitchFamily="34" charset="0"/>
                <a:cs typeface="Calibri" panose="020F0502020204030204" pitchFamily="34" charset="0"/>
              </a:rPr>
              <a:t>It might be </a:t>
            </a:r>
            <a:r>
              <a:rPr lang="en-US" u="sng" dirty="0">
                <a:latin typeface="Calibri" panose="020F0502020204030204" pitchFamily="34" charset="0"/>
                <a:cs typeface="Calibri" panose="020F0502020204030204" pitchFamily="34" charset="0"/>
              </a:rPr>
              <a:t>very long</a:t>
            </a:r>
            <a:r>
              <a:rPr lang="en-US" dirty="0">
                <a:latin typeface="Calibri" panose="020F0502020204030204" pitchFamily="34" charset="0"/>
                <a:cs typeface="Calibri" panose="020F0502020204030204" pitchFamily="34" charset="0"/>
              </a:rPr>
              <a:t>. e.g. a link from Europe to USA.</a:t>
            </a:r>
          </a:p>
          <a:p>
            <a:r>
              <a:rPr lang="en-US" dirty="0">
                <a:latin typeface="Calibri" panose="020F0502020204030204" pitchFamily="34" charset="0"/>
                <a:cs typeface="Calibri" panose="020F0502020204030204" pitchFamily="34" charset="0"/>
              </a:rPr>
              <a:t>Or it might be </a:t>
            </a:r>
            <a:r>
              <a:rPr lang="en-US" u="sng" dirty="0">
                <a:latin typeface="Calibri" panose="020F0502020204030204" pitchFamily="34" charset="0"/>
                <a:cs typeface="Calibri" panose="020F0502020204030204" pitchFamily="34" charset="0"/>
              </a:rPr>
              <a:t>very busy</a:t>
            </a:r>
            <a:r>
              <a:rPr lang="en-US" dirty="0">
                <a:latin typeface="Calibri" panose="020F0502020204030204" pitchFamily="34" charset="0"/>
                <a:cs typeface="Calibri" panose="020F0502020204030204" pitchFamily="34" charset="0"/>
              </a:rPr>
              <a:t>. e.g. it connects to Google or CNN.</a:t>
            </a:r>
          </a:p>
          <a:p>
            <a:r>
              <a:rPr lang="en-US" dirty="0">
                <a:latin typeface="Calibri" panose="020F0502020204030204" pitchFamily="34" charset="0"/>
                <a:cs typeface="Calibri" panose="020F0502020204030204" pitchFamily="34" charset="0"/>
              </a:rPr>
              <a:t>Or it may be </a:t>
            </a:r>
            <a:r>
              <a:rPr lang="en-US" u="sng" dirty="0">
                <a:latin typeface="Calibri" panose="020F0502020204030204" pitchFamily="34" charset="0"/>
                <a:cs typeface="Calibri" panose="020F0502020204030204" pitchFamily="34" charset="0"/>
              </a:rPr>
              <a:t>very slow</a:t>
            </a:r>
            <a:r>
              <a:rPr lang="en-US" dirty="0">
                <a:latin typeface="Calibri" panose="020F0502020204030204" pitchFamily="34" charset="0"/>
                <a:cs typeface="Calibri" panose="020F0502020204030204" pitchFamily="34" charset="0"/>
              </a:rPr>
              <a:t>. e.g. 1Mb/s instead of 100Mb/s. </a:t>
            </a:r>
          </a:p>
        </p:txBody>
      </p:sp>
      <p:grpSp>
        <p:nvGrpSpPr>
          <p:cNvPr id="15" name="Group 14"/>
          <p:cNvGrpSpPr/>
          <p:nvPr/>
        </p:nvGrpSpPr>
        <p:grpSpPr>
          <a:xfrm>
            <a:off x="222482" y="3518839"/>
            <a:ext cx="12429537" cy="2984419"/>
            <a:chOff x="200233" y="3694481"/>
            <a:chExt cx="11186584" cy="2685976"/>
          </a:xfrm>
        </p:grpSpPr>
        <p:sp>
          <p:nvSpPr>
            <p:cNvPr id="57" name="TextBox 56"/>
            <p:cNvSpPr txBox="1"/>
            <p:nvPr/>
          </p:nvSpPr>
          <p:spPr>
            <a:xfrm>
              <a:off x="200233" y="5771060"/>
              <a:ext cx="2890022" cy="60939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Cost = 4+9 = 13</a:t>
              </a:r>
            </a:p>
          </p:txBody>
        </p:sp>
        <p:sp>
          <p:nvSpPr>
            <p:cNvPr id="13" name="Freeform 12"/>
            <p:cNvSpPr/>
            <p:nvPr/>
          </p:nvSpPr>
          <p:spPr>
            <a:xfrm>
              <a:off x="1573084" y="3694481"/>
              <a:ext cx="9813733" cy="2412455"/>
            </a:xfrm>
            <a:custGeom>
              <a:avLst/>
              <a:gdLst>
                <a:gd name="connsiteX0" fmla="*/ 0 w 9813733"/>
                <a:gd name="connsiteY0" fmla="*/ 0 h 2412455"/>
                <a:gd name="connsiteX1" fmla="*/ 1255580 w 9813733"/>
                <a:gd name="connsiteY1" fmla="*/ 2063713 h 2412455"/>
                <a:gd name="connsiteX2" fmla="*/ 4820275 w 9813733"/>
                <a:gd name="connsiteY2" fmla="*/ 2395639 h 2412455"/>
                <a:gd name="connsiteX3" fmla="*/ 9813733 w 9813733"/>
                <a:gd name="connsiteY3" fmla="*/ 2366776 h 2412455"/>
              </a:gdLst>
              <a:ahLst/>
              <a:cxnLst>
                <a:cxn ang="0">
                  <a:pos x="connsiteX0" y="connsiteY0"/>
                </a:cxn>
                <a:cxn ang="0">
                  <a:pos x="connsiteX1" y="connsiteY1"/>
                </a:cxn>
                <a:cxn ang="0">
                  <a:pos x="connsiteX2" y="connsiteY2"/>
                </a:cxn>
                <a:cxn ang="0">
                  <a:pos x="connsiteX3" y="connsiteY3"/>
                </a:cxn>
              </a:cxnLst>
              <a:rect l="l" t="t" r="r" b="b"/>
              <a:pathLst>
                <a:path w="9813733" h="2412455">
                  <a:moveTo>
                    <a:pt x="0" y="0"/>
                  </a:moveTo>
                  <a:cubicBezTo>
                    <a:pt x="226100" y="832220"/>
                    <a:pt x="452201" y="1664440"/>
                    <a:pt x="1255580" y="2063713"/>
                  </a:cubicBezTo>
                  <a:cubicBezTo>
                    <a:pt x="2058959" y="2462986"/>
                    <a:pt x="3393916" y="2345129"/>
                    <a:pt x="4820275" y="2395639"/>
                  </a:cubicBezTo>
                  <a:cubicBezTo>
                    <a:pt x="6246634" y="2446149"/>
                    <a:pt x="9813733" y="2366776"/>
                    <a:pt x="9813733" y="2366776"/>
                  </a:cubicBezTo>
                </a:path>
              </a:pathLst>
            </a:custGeom>
            <a:ln w="57150" cmpd="sng">
              <a:solidFill>
                <a:srgbClr val="FF0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6" name="Group 15"/>
          <p:cNvGrpSpPr/>
          <p:nvPr/>
        </p:nvGrpSpPr>
        <p:grpSpPr>
          <a:xfrm>
            <a:off x="2164795" y="1861260"/>
            <a:ext cx="11339637" cy="3565752"/>
            <a:chOff x="1948315" y="2202661"/>
            <a:chExt cx="10205673" cy="3209176"/>
          </a:xfrm>
        </p:grpSpPr>
        <p:sp>
          <p:nvSpPr>
            <p:cNvPr id="11" name="TextBox 10"/>
            <p:cNvSpPr txBox="1"/>
            <p:nvPr/>
          </p:nvSpPr>
          <p:spPr>
            <a:xfrm>
              <a:off x="6351230" y="2202661"/>
              <a:ext cx="3770070" cy="60939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Cost = 1+4+4+2 = 11</a:t>
              </a:r>
            </a:p>
          </p:txBody>
        </p:sp>
        <p:sp>
          <p:nvSpPr>
            <p:cNvPr id="14" name="Freeform 13"/>
            <p:cNvSpPr/>
            <p:nvPr/>
          </p:nvSpPr>
          <p:spPr>
            <a:xfrm>
              <a:off x="1948315" y="2783553"/>
              <a:ext cx="10205673" cy="2628284"/>
            </a:xfrm>
            <a:custGeom>
              <a:avLst/>
              <a:gdLst>
                <a:gd name="connsiteX0" fmla="*/ 0 w 10205673"/>
                <a:gd name="connsiteY0" fmla="*/ 261507 h 2628284"/>
                <a:gd name="connsiteX1" fmla="*/ 9005543 w 10205673"/>
                <a:gd name="connsiteY1" fmla="*/ 218213 h 2628284"/>
                <a:gd name="connsiteX2" fmla="*/ 9857029 w 10205673"/>
                <a:gd name="connsiteY2" fmla="*/ 2628284 h 2628284"/>
              </a:gdLst>
              <a:ahLst/>
              <a:cxnLst>
                <a:cxn ang="0">
                  <a:pos x="connsiteX0" y="connsiteY0"/>
                </a:cxn>
                <a:cxn ang="0">
                  <a:pos x="connsiteX1" y="connsiteY1"/>
                </a:cxn>
                <a:cxn ang="0">
                  <a:pos x="connsiteX2" y="connsiteY2"/>
                </a:cxn>
              </a:cxnLst>
              <a:rect l="l" t="t" r="r" b="b"/>
              <a:pathLst>
                <a:path w="10205673" h="2628284">
                  <a:moveTo>
                    <a:pt x="0" y="261507"/>
                  </a:moveTo>
                  <a:cubicBezTo>
                    <a:pt x="3681352" y="42628"/>
                    <a:pt x="7362705" y="-176250"/>
                    <a:pt x="9005543" y="218213"/>
                  </a:cubicBezTo>
                  <a:cubicBezTo>
                    <a:pt x="10648381" y="612676"/>
                    <a:pt x="10252705" y="1620480"/>
                    <a:pt x="9857029" y="2628284"/>
                  </a:cubicBezTo>
                </a:path>
              </a:pathLst>
            </a:custGeom>
            <a:ln w="57150" cmpd="sng">
              <a:solidFill>
                <a:srgbClr val="FF0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2" name="Group 1"/>
          <p:cNvGrpSpPr/>
          <p:nvPr/>
        </p:nvGrpSpPr>
        <p:grpSpPr>
          <a:xfrm>
            <a:off x="1860330" y="3101346"/>
            <a:ext cx="11251717" cy="2833188"/>
            <a:chOff x="1860330" y="3101346"/>
            <a:chExt cx="11251717" cy="2833188"/>
          </a:xfrm>
        </p:grpSpPr>
        <p:sp>
          <p:nvSpPr>
            <p:cNvPr id="43" name="TextBox 42"/>
            <p:cNvSpPr txBox="1"/>
            <p:nvPr/>
          </p:nvSpPr>
          <p:spPr>
            <a:xfrm>
              <a:off x="1860330" y="3101346"/>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A</a:t>
              </a:r>
            </a:p>
          </p:txBody>
        </p:sp>
        <p:sp>
          <p:nvSpPr>
            <p:cNvPr id="47" name="TextBox 46"/>
            <p:cNvSpPr txBox="1"/>
            <p:nvPr/>
          </p:nvSpPr>
          <p:spPr>
            <a:xfrm>
              <a:off x="5215501" y="3162079"/>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B</a:t>
              </a:r>
            </a:p>
          </p:txBody>
        </p:sp>
        <p:sp>
          <p:nvSpPr>
            <p:cNvPr id="49" name="TextBox 48"/>
            <p:cNvSpPr txBox="1"/>
            <p:nvPr/>
          </p:nvSpPr>
          <p:spPr>
            <a:xfrm>
              <a:off x="8475897" y="3222812"/>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C</a:t>
              </a:r>
            </a:p>
          </p:txBody>
        </p:sp>
        <p:sp>
          <p:nvSpPr>
            <p:cNvPr id="50" name="TextBox 49"/>
            <p:cNvSpPr txBox="1"/>
            <p:nvPr/>
          </p:nvSpPr>
          <p:spPr>
            <a:xfrm>
              <a:off x="11641518" y="3226677"/>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D</a:t>
              </a:r>
            </a:p>
          </p:txBody>
        </p:sp>
        <p:sp>
          <p:nvSpPr>
            <p:cNvPr id="51" name="TextBox 50"/>
            <p:cNvSpPr txBox="1"/>
            <p:nvPr/>
          </p:nvSpPr>
          <p:spPr>
            <a:xfrm>
              <a:off x="2964919" y="5144011"/>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E</a:t>
              </a:r>
            </a:p>
          </p:txBody>
        </p:sp>
        <p:sp>
          <p:nvSpPr>
            <p:cNvPr id="52" name="TextBox 51"/>
            <p:cNvSpPr txBox="1"/>
            <p:nvPr/>
          </p:nvSpPr>
          <p:spPr>
            <a:xfrm>
              <a:off x="6465534" y="4726463"/>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F</a:t>
              </a:r>
            </a:p>
          </p:txBody>
        </p:sp>
        <p:sp>
          <p:nvSpPr>
            <p:cNvPr id="53" name="TextBox 52"/>
            <p:cNvSpPr txBox="1"/>
            <p:nvPr/>
          </p:nvSpPr>
          <p:spPr>
            <a:xfrm>
              <a:off x="9480340" y="4482972"/>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G</a:t>
              </a:r>
            </a:p>
          </p:txBody>
        </p:sp>
        <p:sp>
          <p:nvSpPr>
            <p:cNvPr id="54" name="TextBox 53"/>
            <p:cNvSpPr txBox="1"/>
            <p:nvPr/>
          </p:nvSpPr>
          <p:spPr>
            <a:xfrm>
              <a:off x="11753347" y="5233985"/>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H</a:t>
              </a:r>
            </a:p>
          </p:txBody>
        </p:sp>
      </p:grpSp>
      <p:grpSp>
        <p:nvGrpSpPr>
          <p:cNvPr id="80" name="Group 2">
            <a:extLst>
              <a:ext uri="{FF2B5EF4-FFF2-40B4-BE49-F238E27FC236}">
                <a16:creationId xmlns:a16="http://schemas.microsoft.com/office/drawing/2014/main" id="{0296B450-395E-834A-8511-69FD00998433}"/>
              </a:ext>
            </a:extLst>
          </p:cNvPr>
          <p:cNvGrpSpPr>
            <a:grpSpLocks/>
          </p:cNvGrpSpPr>
          <p:nvPr/>
        </p:nvGrpSpPr>
        <p:grpSpPr bwMode="auto">
          <a:xfrm>
            <a:off x="3154443" y="2894833"/>
            <a:ext cx="9231264" cy="2938972"/>
            <a:chOff x="1982964" y="2883523"/>
            <a:chExt cx="5192586" cy="2204232"/>
          </a:xfrm>
        </p:grpSpPr>
        <p:sp>
          <p:nvSpPr>
            <p:cNvPr id="81" name="Text Box 50">
              <a:extLst>
                <a:ext uri="{FF2B5EF4-FFF2-40B4-BE49-F238E27FC236}">
                  <a16:creationId xmlns:a16="http://schemas.microsoft.com/office/drawing/2014/main" id="{08C9AE66-73A5-C445-9D60-EBA813E5FE04}"/>
                </a:ext>
              </a:extLst>
            </p:cNvPr>
            <p:cNvSpPr txBox="1">
              <a:spLocks noChangeArrowheads="1"/>
            </p:cNvSpPr>
            <p:nvPr/>
          </p:nvSpPr>
          <p:spPr bwMode="auto">
            <a:xfrm>
              <a:off x="2412163" y="2907575"/>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82" name="Text Box 51">
              <a:extLst>
                <a:ext uri="{FF2B5EF4-FFF2-40B4-BE49-F238E27FC236}">
                  <a16:creationId xmlns:a16="http://schemas.microsoft.com/office/drawing/2014/main" id="{C2F6BC83-F027-F245-904C-5CB6A3F616D7}"/>
                </a:ext>
              </a:extLst>
            </p:cNvPr>
            <p:cNvSpPr txBox="1">
              <a:spLocks noChangeArrowheads="1"/>
            </p:cNvSpPr>
            <p:nvPr/>
          </p:nvSpPr>
          <p:spPr bwMode="auto">
            <a:xfrm>
              <a:off x="4334194" y="2883523"/>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4</a:t>
              </a:r>
            </a:p>
          </p:txBody>
        </p:sp>
        <p:sp>
          <p:nvSpPr>
            <p:cNvPr id="83" name="Text Box 52">
              <a:extLst>
                <a:ext uri="{FF2B5EF4-FFF2-40B4-BE49-F238E27FC236}">
                  <a16:creationId xmlns:a16="http://schemas.microsoft.com/office/drawing/2014/main" id="{6C4360C6-E199-8A49-9098-D2103B8DA622}"/>
                </a:ext>
              </a:extLst>
            </p:cNvPr>
            <p:cNvSpPr txBox="1">
              <a:spLocks noChangeArrowheads="1"/>
            </p:cNvSpPr>
            <p:nvPr/>
          </p:nvSpPr>
          <p:spPr bwMode="auto">
            <a:xfrm>
              <a:off x="6091774" y="2907578"/>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a:solidFill>
                    <a:schemeClr val="accent2"/>
                  </a:solidFill>
                  <a:latin typeface="Calibri" panose="020F0502020204030204" pitchFamily="34" charset="0"/>
                  <a:cs typeface="Calibri" panose="020F0502020204030204" pitchFamily="34" charset="0"/>
                </a:rPr>
                <a:t>4</a:t>
              </a:r>
            </a:p>
          </p:txBody>
        </p:sp>
        <p:sp>
          <p:nvSpPr>
            <p:cNvPr id="84" name="Text Box 53">
              <a:extLst>
                <a:ext uri="{FF2B5EF4-FFF2-40B4-BE49-F238E27FC236}">
                  <a16:creationId xmlns:a16="http://schemas.microsoft.com/office/drawing/2014/main" id="{CEBBF1D8-A40C-ED47-90CF-803E3B1A045B}"/>
                </a:ext>
              </a:extLst>
            </p:cNvPr>
            <p:cNvSpPr txBox="1">
              <a:spLocks noChangeArrowheads="1"/>
            </p:cNvSpPr>
            <p:nvPr/>
          </p:nvSpPr>
          <p:spPr bwMode="auto">
            <a:xfrm>
              <a:off x="6932816" y="3812551"/>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2</a:t>
              </a:r>
            </a:p>
          </p:txBody>
        </p:sp>
        <p:sp>
          <p:nvSpPr>
            <p:cNvPr id="85" name="Text Box 54">
              <a:extLst>
                <a:ext uri="{FF2B5EF4-FFF2-40B4-BE49-F238E27FC236}">
                  <a16:creationId xmlns:a16="http://schemas.microsoft.com/office/drawing/2014/main" id="{9B2147B6-AE15-FA40-9F62-DF512FAAB9CF}"/>
                </a:ext>
              </a:extLst>
            </p:cNvPr>
            <p:cNvSpPr txBox="1">
              <a:spLocks noChangeArrowheads="1"/>
            </p:cNvSpPr>
            <p:nvPr/>
          </p:nvSpPr>
          <p:spPr bwMode="auto">
            <a:xfrm>
              <a:off x="4628257" y="4579923"/>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9</a:t>
              </a:r>
            </a:p>
          </p:txBody>
        </p:sp>
        <p:sp>
          <p:nvSpPr>
            <p:cNvPr id="86" name="Text Box 55">
              <a:extLst>
                <a:ext uri="{FF2B5EF4-FFF2-40B4-BE49-F238E27FC236}">
                  <a16:creationId xmlns:a16="http://schemas.microsoft.com/office/drawing/2014/main" id="{632FB9C6-DEAC-FC4B-915A-57B81836E5A8}"/>
                </a:ext>
              </a:extLst>
            </p:cNvPr>
            <p:cNvSpPr txBox="1">
              <a:spLocks noChangeArrowheads="1"/>
            </p:cNvSpPr>
            <p:nvPr/>
          </p:nvSpPr>
          <p:spPr bwMode="auto">
            <a:xfrm>
              <a:off x="1982964" y="3756024"/>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4</a:t>
              </a:r>
            </a:p>
          </p:txBody>
        </p:sp>
        <p:sp>
          <p:nvSpPr>
            <p:cNvPr id="87" name="Text Box 56">
              <a:extLst>
                <a:ext uri="{FF2B5EF4-FFF2-40B4-BE49-F238E27FC236}">
                  <a16:creationId xmlns:a16="http://schemas.microsoft.com/office/drawing/2014/main" id="{F4DE2989-FF7D-514C-90B7-8235F1AF5DDC}"/>
                </a:ext>
              </a:extLst>
            </p:cNvPr>
            <p:cNvSpPr txBox="1">
              <a:spLocks noChangeArrowheads="1"/>
            </p:cNvSpPr>
            <p:nvPr/>
          </p:nvSpPr>
          <p:spPr bwMode="auto">
            <a:xfrm>
              <a:off x="3591027" y="3653158"/>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88" name="Text Box 57">
              <a:extLst>
                <a:ext uri="{FF2B5EF4-FFF2-40B4-BE49-F238E27FC236}">
                  <a16:creationId xmlns:a16="http://schemas.microsoft.com/office/drawing/2014/main" id="{F22132D3-4D75-904C-8374-84A95FFC2040}"/>
                </a:ext>
              </a:extLst>
            </p:cNvPr>
            <p:cNvSpPr txBox="1">
              <a:spLocks noChangeArrowheads="1"/>
            </p:cNvSpPr>
            <p:nvPr/>
          </p:nvSpPr>
          <p:spPr bwMode="auto">
            <a:xfrm>
              <a:off x="5706734" y="3503996"/>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89" name="Text Box 58">
              <a:extLst>
                <a:ext uri="{FF2B5EF4-FFF2-40B4-BE49-F238E27FC236}">
                  <a16:creationId xmlns:a16="http://schemas.microsoft.com/office/drawing/2014/main" id="{4DC39008-6062-4241-B534-6350A2D5F8CD}"/>
                </a:ext>
              </a:extLst>
            </p:cNvPr>
            <p:cNvSpPr txBox="1">
              <a:spLocks noChangeArrowheads="1"/>
            </p:cNvSpPr>
            <p:nvPr/>
          </p:nvSpPr>
          <p:spPr bwMode="auto">
            <a:xfrm>
              <a:off x="5207536" y="4200994"/>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5</a:t>
              </a:r>
            </a:p>
          </p:txBody>
        </p:sp>
        <p:sp>
          <p:nvSpPr>
            <p:cNvPr id="90" name="Text Box 59">
              <a:extLst>
                <a:ext uri="{FF2B5EF4-FFF2-40B4-BE49-F238E27FC236}">
                  <a16:creationId xmlns:a16="http://schemas.microsoft.com/office/drawing/2014/main" id="{C62CBBAA-B8B9-E54C-A757-CD3EBBC3150C}"/>
                </a:ext>
              </a:extLst>
            </p:cNvPr>
            <p:cNvSpPr txBox="1">
              <a:spLocks noChangeArrowheads="1"/>
            </p:cNvSpPr>
            <p:nvPr/>
          </p:nvSpPr>
          <p:spPr bwMode="auto">
            <a:xfrm>
              <a:off x="6378464" y="4073660"/>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91" name="Text Box 55">
              <a:extLst>
                <a:ext uri="{FF2B5EF4-FFF2-40B4-BE49-F238E27FC236}">
                  <a16:creationId xmlns:a16="http://schemas.microsoft.com/office/drawing/2014/main" id="{84565757-8772-5C4C-ADD6-3B3EC165D62D}"/>
                </a:ext>
              </a:extLst>
            </p:cNvPr>
            <p:cNvSpPr txBox="1">
              <a:spLocks noChangeArrowheads="1"/>
            </p:cNvSpPr>
            <p:nvPr/>
          </p:nvSpPr>
          <p:spPr bwMode="auto">
            <a:xfrm>
              <a:off x="2951452" y="3980335"/>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5</a:t>
              </a:r>
            </a:p>
          </p:txBody>
        </p:sp>
        <p:sp>
          <p:nvSpPr>
            <p:cNvPr id="92" name="Text Box 55">
              <a:extLst>
                <a:ext uri="{FF2B5EF4-FFF2-40B4-BE49-F238E27FC236}">
                  <a16:creationId xmlns:a16="http://schemas.microsoft.com/office/drawing/2014/main" id="{A8FAA7C0-ABF0-764B-B297-B7C44E755889}"/>
                </a:ext>
              </a:extLst>
            </p:cNvPr>
            <p:cNvSpPr txBox="1">
              <a:spLocks noChangeArrowheads="1"/>
            </p:cNvSpPr>
            <p:nvPr/>
          </p:nvSpPr>
          <p:spPr bwMode="auto">
            <a:xfrm>
              <a:off x="4635211" y="3620767"/>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2</a:t>
              </a:r>
            </a:p>
          </p:txBody>
        </p:sp>
      </p:grpSp>
    </p:spTree>
    <p:extLst>
      <p:ext uri="{BB962C8B-B14F-4D97-AF65-F5344CB8AC3E}">
        <p14:creationId xmlns:p14="http://schemas.microsoft.com/office/powerpoint/2010/main" val="233015688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0" y="304800"/>
            <a:ext cx="16256000" cy="1625600"/>
          </a:xfrm>
        </p:spPr>
        <p:txBody>
          <a:bodyPr/>
          <a:lstStyle/>
          <a:p>
            <a:pPr>
              <a:defRPr/>
            </a:pPr>
            <a:r>
              <a:rPr lang="en-US" dirty="0">
                <a:latin typeface="Calibri" panose="020F0502020204030204" pitchFamily="34" charset="0"/>
                <a:cs typeface="Calibri" panose="020F0502020204030204" pitchFamily="34" charset="0"/>
              </a:rPr>
              <a:t>Find lowest cost path to H</a:t>
            </a:r>
            <a:endParaRPr lang="en-US" baseline="-25000" dirty="0">
              <a:latin typeface="Calibri" panose="020F0502020204030204" pitchFamily="34" charset="0"/>
              <a:cs typeface="Calibri" panose="020F0502020204030204" pitchFamily="34" charset="0"/>
            </a:endParaRPr>
          </a:p>
        </p:txBody>
      </p:sp>
      <p:sp>
        <p:nvSpPr>
          <p:cNvPr id="57387" name="Line 43"/>
          <p:cNvSpPr>
            <a:spLocks noChangeShapeType="1"/>
          </p:cNvSpPr>
          <p:nvPr/>
        </p:nvSpPr>
        <p:spPr bwMode="auto">
          <a:xfrm>
            <a:off x="3117440" y="3512071"/>
            <a:ext cx="2167467"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88" name="Line 44"/>
          <p:cNvSpPr>
            <a:spLocks noChangeShapeType="1"/>
          </p:cNvSpPr>
          <p:nvPr/>
        </p:nvSpPr>
        <p:spPr bwMode="auto">
          <a:xfrm>
            <a:off x="2575573" y="3833805"/>
            <a:ext cx="948267" cy="1289051"/>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0" name="Line 46"/>
          <p:cNvSpPr>
            <a:spLocks noChangeShapeType="1"/>
          </p:cNvSpPr>
          <p:nvPr/>
        </p:nvSpPr>
        <p:spPr bwMode="auto">
          <a:xfrm flipH="1">
            <a:off x="4037486" y="5768438"/>
            <a:ext cx="8291689"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1" name="Line 47"/>
          <p:cNvSpPr>
            <a:spLocks noChangeShapeType="1"/>
          </p:cNvSpPr>
          <p:nvPr/>
        </p:nvSpPr>
        <p:spPr bwMode="auto">
          <a:xfrm flipH="1" flipV="1">
            <a:off x="7424152" y="5122856"/>
            <a:ext cx="4363156" cy="429682"/>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2" name="Line 48"/>
          <p:cNvSpPr>
            <a:spLocks noChangeShapeType="1"/>
          </p:cNvSpPr>
          <p:nvPr/>
        </p:nvSpPr>
        <p:spPr bwMode="auto">
          <a:xfrm flipH="1" flipV="1">
            <a:off x="10839040" y="4909071"/>
            <a:ext cx="1219200" cy="429684"/>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3" name="Line 49"/>
          <p:cNvSpPr>
            <a:spLocks noChangeShapeType="1"/>
          </p:cNvSpPr>
          <p:nvPr/>
        </p:nvSpPr>
        <p:spPr bwMode="auto">
          <a:xfrm flipV="1">
            <a:off x="12329173" y="3941756"/>
            <a:ext cx="0" cy="1289049"/>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404" name="Line 60"/>
          <p:cNvSpPr>
            <a:spLocks noChangeShapeType="1"/>
          </p:cNvSpPr>
          <p:nvPr/>
        </p:nvSpPr>
        <p:spPr bwMode="auto">
          <a:xfrm>
            <a:off x="6532329" y="3512071"/>
            <a:ext cx="1975556"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405" name="Line 61"/>
          <p:cNvSpPr>
            <a:spLocks noChangeShapeType="1"/>
          </p:cNvSpPr>
          <p:nvPr/>
        </p:nvSpPr>
        <p:spPr bwMode="auto">
          <a:xfrm>
            <a:off x="9755307" y="3569222"/>
            <a:ext cx="1896533"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406" name="Line 62"/>
          <p:cNvSpPr>
            <a:spLocks noChangeShapeType="1"/>
          </p:cNvSpPr>
          <p:nvPr/>
        </p:nvSpPr>
        <p:spPr bwMode="auto">
          <a:xfrm>
            <a:off x="6097708" y="3893072"/>
            <a:ext cx="920044" cy="859367"/>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61" name="Line 48"/>
          <p:cNvSpPr>
            <a:spLocks noChangeShapeType="1"/>
          </p:cNvSpPr>
          <p:nvPr/>
        </p:nvSpPr>
        <p:spPr bwMode="auto">
          <a:xfrm flipH="1" flipV="1">
            <a:off x="9286819" y="3941756"/>
            <a:ext cx="637822" cy="537633"/>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62" name="Line 48"/>
          <p:cNvSpPr>
            <a:spLocks noChangeShapeType="1"/>
          </p:cNvSpPr>
          <p:nvPr/>
        </p:nvSpPr>
        <p:spPr bwMode="auto">
          <a:xfrm flipV="1">
            <a:off x="7621707" y="3901539"/>
            <a:ext cx="1238954" cy="85090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63" name="Line 48"/>
          <p:cNvSpPr>
            <a:spLocks noChangeShapeType="1"/>
          </p:cNvSpPr>
          <p:nvPr/>
        </p:nvSpPr>
        <p:spPr bwMode="auto">
          <a:xfrm flipV="1">
            <a:off x="4102395" y="3901538"/>
            <a:ext cx="1597378" cy="1276351"/>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grpSp>
        <p:nvGrpSpPr>
          <p:cNvPr id="19478" name="Group 2"/>
          <p:cNvGrpSpPr>
            <a:grpSpLocks/>
          </p:cNvGrpSpPr>
          <p:nvPr/>
        </p:nvGrpSpPr>
        <p:grpSpPr bwMode="auto">
          <a:xfrm>
            <a:off x="3154443" y="2894833"/>
            <a:ext cx="9231264" cy="2938972"/>
            <a:chOff x="1982964" y="2883523"/>
            <a:chExt cx="5192586" cy="2204232"/>
          </a:xfrm>
        </p:grpSpPr>
        <p:sp>
          <p:nvSpPr>
            <p:cNvPr id="44" name="Text Box 50"/>
            <p:cNvSpPr txBox="1">
              <a:spLocks noChangeArrowheads="1"/>
            </p:cNvSpPr>
            <p:nvPr/>
          </p:nvSpPr>
          <p:spPr bwMode="auto">
            <a:xfrm>
              <a:off x="2412163" y="2907575"/>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45" name="Text Box 51"/>
            <p:cNvSpPr txBox="1">
              <a:spLocks noChangeArrowheads="1"/>
            </p:cNvSpPr>
            <p:nvPr/>
          </p:nvSpPr>
          <p:spPr bwMode="auto">
            <a:xfrm>
              <a:off x="4334194" y="2883523"/>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4</a:t>
              </a:r>
            </a:p>
          </p:txBody>
        </p:sp>
        <p:sp>
          <p:nvSpPr>
            <p:cNvPr id="48" name="Text Box 52"/>
            <p:cNvSpPr txBox="1">
              <a:spLocks noChangeArrowheads="1"/>
            </p:cNvSpPr>
            <p:nvPr/>
          </p:nvSpPr>
          <p:spPr bwMode="auto">
            <a:xfrm>
              <a:off x="6091774" y="2907578"/>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a:solidFill>
                    <a:schemeClr val="accent2"/>
                  </a:solidFill>
                  <a:latin typeface="Calibri" panose="020F0502020204030204" pitchFamily="34" charset="0"/>
                  <a:cs typeface="Calibri" panose="020F0502020204030204" pitchFamily="34" charset="0"/>
                </a:rPr>
                <a:t>4</a:t>
              </a:r>
            </a:p>
          </p:txBody>
        </p:sp>
        <p:sp>
          <p:nvSpPr>
            <p:cNvPr id="65" name="Text Box 53"/>
            <p:cNvSpPr txBox="1">
              <a:spLocks noChangeArrowheads="1"/>
            </p:cNvSpPr>
            <p:nvPr/>
          </p:nvSpPr>
          <p:spPr bwMode="auto">
            <a:xfrm>
              <a:off x="6932816" y="3812551"/>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2</a:t>
              </a:r>
            </a:p>
          </p:txBody>
        </p:sp>
        <p:sp>
          <p:nvSpPr>
            <p:cNvPr id="67" name="Text Box 54"/>
            <p:cNvSpPr txBox="1">
              <a:spLocks noChangeArrowheads="1"/>
            </p:cNvSpPr>
            <p:nvPr/>
          </p:nvSpPr>
          <p:spPr bwMode="auto">
            <a:xfrm>
              <a:off x="4628257" y="4579923"/>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9</a:t>
              </a:r>
            </a:p>
          </p:txBody>
        </p:sp>
        <p:sp>
          <p:nvSpPr>
            <p:cNvPr id="69" name="Text Box 55"/>
            <p:cNvSpPr txBox="1">
              <a:spLocks noChangeArrowheads="1"/>
            </p:cNvSpPr>
            <p:nvPr/>
          </p:nvSpPr>
          <p:spPr bwMode="auto">
            <a:xfrm>
              <a:off x="1982964" y="3756024"/>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4</a:t>
              </a:r>
            </a:p>
          </p:txBody>
        </p:sp>
        <p:sp>
          <p:nvSpPr>
            <p:cNvPr id="71" name="Text Box 56"/>
            <p:cNvSpPr txBox="1">
              <a:spLocks noChangeArrowheads="1"/>
            </p:cNvSpPr>
            <p:nvPr/>
          </p:nvSpPr>
          <p:spPr bwMode="auto">
            <a:xfrm>
              <a:off x="3591027" y="3653158"/>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72" name="Text Box 57"/>
            <p:cNvSpPr txBox="1">
              <a:spLocks noChangeArrowheads="1"/>
            </p:cNvSpPr>
            <p:nvPr/>
          </p:nvSpPr>
          <p:spPr bwMode="auto">
            <a:xfrm>
              <a:off x="5706734" y="3503996"/>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74" name="Text Box 58"/>
            <p:cNvSpPr txBox="1">
              <a:spLocks noChangeArrowheads="1"/>
            </p:cNvSpPr>
            <p:nvPr/>
          </p:nvSpPr>
          <p:spPr bwMode="auto">
            <a:xfrm>
              <a:off x="5207536" y="4200994"/>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5</a:t>
              </a:r>
            </a:p>
          </p:txBody>
        </p:sp>
        <p:sp>
          <p:nvSpPr>
            <p:cNvPr id="75" name="Text Box 59"/>
            <p:cNvSpPr txBox="1">
              <a:spLocks noChangeArrowheads="1"/>
            </p:cNvSpPr>
            <p:nvPr/>
          </p:nvSpPr>
          <p:spPr bwMode="auto">
            <a:xfrm>
              <a:off x="6378464" y="4073660"/>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76" name="Text Box 55"/>
            <p:cNvSpPr txBox="1">
              <a:spLocks noChangeArrowheads="1"/>
            </p:cNvSpPr>
            <p:nvPr/>
          </p:nvSpPr>
          <p:spPr bwMode="auto">
            <a:xfrm>
              <a:off x="2951452" y="3980335"/>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5</a:t>
              </a:r>
            </a:p>
          </p:txBody>
        </p:sp>
        <p:sp>
          <p:nvSpPr>
            <p:cNvPr id="77" name="Text Box 55"/>
            <p:cNvSpPr txBox="1">
              <a:spLocks noChangeArrowheads="1"/>
            </p:cNvSpPr>
            <p:nvPr/>
          </p:nvSpPr>
          <p:spPr bwMode="auto">
            <a:xfrm>
              <a:off x="4635211" y="3620767"/>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2</a:t>
              </a:r>
            </a:p>
          </p:txBody>
        </p:sp>
      </p:grpSp>
      <p:sp>
        <p:nvSpPr>
          <p:cNvPr id="2" name="TextBox 1"/>
          <p:cNvSpPr txBox="1"/>
          <p:nvPr/>
        </p:nvSpPr>
        <p:spPr>
          <a:xfrm>
            <a:off x="12286036" y="4134647"/>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2</a:t>
            </a:r>
          </a:p>
        </p:txBody>
      </p:sp>
      <p:sp>
        <p:nvSpPr>
          <p:cNvPr id="38" name="TextBox 37"/>
          <p:cNvSpPr txBox="1"/>
          <p:nvPr/>
        </p:nvSpPr>
        <p:spPr>
          <a:xfrm>
            <a:off x="8168058" y="5138159"/>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9</a:t>
            </a:r>
          </a:p>
        </p:txBody>
      </p:sp>
      <p:sp>
        <p:nvSpPr>
          <p:cNvPr id="39" name="TextBox 38"/>
          <p:cNvSpPr txBox="1"/>
          <p:nvPr/>
        </p:nvSpPr>
        <p:spPr>
          <a:xfrm>
            <a:off x="9117222" y="4646543"/>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5</a:t>
            </a:r>
          </a:p>
        </p:txBody>
      </p:sp>
      <p:sp>
        <p:nvSpPr>
          <p:cNvPr id="40" name="TextBox 39"/>
          <p:cNvSpPr txBox="1"/>
          <p:nvPr/>
        </p:nvSpPr>
        <p:spPr>
          <a:xfrm>
            <a:off x="11222288" y="4466960"/>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1</a:t>
            </a:r>
          </a:p>
        </p:txBody>
      </p:sp>
      <p:sp>
        <p:nvSpPr>
          <p:cNvPr id="41" name="TextBox 40"/>
          <p:cNvSpPr txBox="1"/>
          <p:nvPr/>
        </p:nvSpPr>
        <p:spPr>
          <a:xfrm>
            <a:off x="10735591" y="2921670"/>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6</a:t>
            </a:r>
          </a:p>
        </p:txBody>
      </p:sp>
      <p:sp>
        <p:nvSpPr>
          <p:cNvPr id="42" name="TextBox 41"/>
          <p:cNvSpPr txBox="1"/>
          <p:nvPr/>
        </p:nvSpPr>
        <p:spPr>
          <a:xfrm>
            <a:off x="10035883" y="3722129"/>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2</a:t>
            </a:r>
          </a:p>
        </p:txBody>
      </p:sp>
      <p:sp>
        <p:nvSpPr>
          <p:cNvPr id="46" name="TextBox 45"/>
          <p:cNvSpPr txBox="1"/>
          <p:nvPr/>
        </p:nvSpPr>
        <p:spPr>
          <a:xfrm>
            <a:off x="8129998" y="3884172"/>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7</a:t>
            </a:r>
          </a:p>
        </p:txBody>
      </p:sp>
      <p:sp>
        <p:nvSpPr>
          <p:cNvPr id="49" name="TextBox 48"/>
          <p:cNvSpPr txBox="1"/>
          <p:nvPr/>
        </p:nvSpPr>
        <p:spPr>
          <a:xfrm>
            <a:off x="6268348" y="3921012"/>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6</a:t>
            </a:r>
          </a:p>
        </p:txBody>
      </p:sp>
      <p:sp>
        <p:nvSpPr>
          <p:cNvPr id="50" name="TextBox 49"/>
          <p:cNvSpPr txBox="1"/>
          <p:nvPr/>
        </p:nvSpPr>
        <p:spPr>
          <a:xfrm>
            <a:off x="5184654" y="4341433"/>
            <a:ext cx="692495"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14</a:t>
            </a:r>
          </a:p>
        </p:txBody>
      </p:sp>
      <p:sp>
        <p:nvSpPr>
          <p:cNvPr id="51" name="TextBox 50"/>
          <p:cNvSpPr txBox="1"/>
          <p:nvPr/>
        </p:nvSpPr>
        <p:spPr>
          <a:xfrm>
            <a:off x="3450735" y="4037011"/>
            <a:ext cx="692495"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13</a:t>
            </a:r>
          </a:p>
        </p:txBody>
      </p:sp>
      <p:grpSp>
        <p:nvGrpSpPr>
          <p:cNvPr id="60" name="Group 59"/>
          <p:cNvGrpSpPr/>
          <p:nvPr/>
        </p:nvGrpSpPr>
        <p:grpSpPr>
          <a:xfrm>
            <a:off x="1860330" y="3101346"/>
            <a:ext cx="11251717" cy="2833188"/>
            <a:chOff x="1860330" y="3101346"/>
            <a:chExt cx="11251717" cy="2833188"/>
          </a:xfrm>
        </p:grpSpPr>
        <p:sp>
          <p:nvSpPr>
            <p:cNvPr id="64" name="TextBox 63"/>
            <p:cNvSpPr txBox="1"/>
            <p:nvPr/>
          </p:nvSpPr>
          <p:spPr>
            <a:xfrm>
              <a:off x="1860330" y="3101346"/>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A</a:t>
              </a:r>
            </a:p>
          </p:txBody>
        </p:sp>
        <p:sp>
          <p:nvSpPr>
            <p:cNvPr id="66" name="TextBox 65"/>
            <p:cNvSpPr txBox="1"/>
            <p:nvPr/>
          </p:nvSpPr>
          <p:spPr>
            <a:xfrm>
              <a:off x="5215501" y="3162079"/>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B</a:t>
              </a:r>
            </a:p>
          </p:txBody>
        </p:sp>
        <p:sp>
          <p:nvSpPr>
            <p:cNvPr id="68" name="TextBox 67"/>
            <p:cNvSpPr txBox="1"/>
            <p:nvPr/>
          </p:nvSpPr>
          <p:spPr>
            <a:xfrm>
              <a:off x="8475897" y="3222812"/>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C</a:t>
              </a:r>
            </a:p>
          </p:txBody>
        </p:sp>
        <p:sp>
          <p:nvSpPr>
            <p:cNvPr id="70" name="TextBox 69"/>
            <p:cNvSpPr txBox="1"/>
            <p:nvPr/>
          </p:nvSpPr>
          <p:spPr>
            <a:xfrm>
              <a:off x="11641518" y="3226677"/>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D</a:t>
              </a:r>
            </a:p>
          </p:txBody>
        </p:sp>
        <p:sp>
          <p:nvSpPr>
            <p:cNvPr id="73" name="TextBox 72"/>
            <p:cNvSpPr txBox="1"/>
            <p:nvPr/>
          </p:nvSpPr>
          <p:spPr>
            <a:xfrm>
              <a:off x="2964919" y="5144011"/>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E</a:t>
              </a:r>
            </a:p>
          </p:txBody>
        </p:sp>
        <p:sp>
          <p:nvSpPr>
            <p:cNvPr id="78" name="TextBox 77"/>
            <p:cNvSpPr txBox="1"/>
            <p:nvPr/>
          </p:nvSpPr>
          <p:spPr>
            <a:xfrm>
              <a:off x="6465534" y="4726463"/>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F</a:t>
              </a:r>
            </a:p>
          </p:txBody>
        </p:sp>
        <p:sp>
          <p:nvSpPr>
            <p:cNvPr id="79" name="TextBox 78"/>
            <p:cNvSpPr txBox="1"/>
            <p:nvPr/>
          </p:nvSpPr>
          <p:spPr>
            <a:xfrm>
              <a:off x="9480340" y="4482972"/>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G</a:t>
              </a:r>
            </a:p>
          </p:txBody>
        </p:sp>
        <p:sp>
          <p:nvSpPr>
            <p:cNvPr id="80" name="TextBox 79"/>
            <p:cNvSpPr txBox="1"/>
            <p:nvPr/>
          </p:nvSpPr>
          <p:spPr>
            <a:xfrm>
              <a:off x="11753347" y="5233985"/>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H</a:t>
              </a:r>
            </a:p>
          </p:txBody>
        </p:sp>
      </p:grpSp>
    </p:spTree>
    <p:extLst>
      <p:ext uri="{BB962C8B-B14F-4D97-AF65-F5344CB8AC3E}">
        <p14:creationId xmlns:p14="http://schemas.microsoft.com/office/powerpoint/2010/main" val="3918275500"/>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8" grpId="0"/>
      <p:bldP spid="39" grpId="0"/>
      <p:bldP spid="40" grpId="0"/>
      <p:bldP spid="41" grpId="0"/>
      <p:bldP spid="42" grpId="0"/>
      <p:bldP spid="46" grpId="0"/>
      <p:bldP spid="49" grpId="0"/>
      <p:bldP spid="50" grpId="0"/>
      <p:bldP spid="5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0" y="304800"/>
            <a:ext cx="16256000" cy="1625600"/>
          </a:xfrm>
        </p:spPr>
        <p:txBody>
          <a:bodyPr/>
          <a:lstStyle/>
          <a:p>
            <a:pPr>
              <a:defRPr/>
            </a:pPr>
            <a:r>
              <a:rPr lang="en-US" dirty="0">
                <a:latin typeface="Calibri" panose="020F0502020204030204" pitchFamily="34" charset="0"/>
                <a:cs typeface="Calibri" panose="020F0502020204030204" pitchFamily="34" charset="0"/>
              </a:rPr>
              <a:t>Find lowest cost path to H</a:t>
            </a:r>
            <a:endParaRPr lang="en-US" baseline="-25000" dirty="0">
              <a:latin typeface="Calibri" panose="020F0502020204030204" pitchFamily="34" charset="0"/>
              <a:cs typeface="Calibri" panose="020F0502020204030204" pitchFamily="34" charset="0"/>
            </a:endParaRPr>
          </a:p>
        </p:txBody>
      </p:sp>
      <p:sp>
        <p:nvSpPr>
          <p:cNvPr id="57387" name="Line 43"/>
          <p:cNvSpPr>
            <a:spLocks noChangeShapeType="1"/>
          </p:cNvSpPr>
          <p:nvPr/>
        </p:nvSpPr>
        <p:spPr bwMode="auto">
          <a:xfrm>
            <a:off x="3117440" y="3512071"/>
            <a:ext cx="2167467"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88" name="Line 44"/>
          <p:cNvSpPr>
            <a:spLocks noChangeShapeType="1"/>
          </p:cNvSpPr>
          <p:nvPr/>
        </p:nvSpPr>
        <p:spPr bwMode="auto">
          <a:xfrm>
            <a:off x="2575573" y="3833805"/>
            <a:ext cx="948267" cy="1289051"/>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0" name="Line 46"/>
          <p:cNvSpPr>
            <a:spLocks noChangeShapeType="1"/>
          </p:cNvSpPr>
          <p:nvPr/>
        </p:nvSpPr>
        <p:spPr bwMode="auto">
          <a:xfrm flipH="1">
            <a:off x="4037486" y="5768438"/>
            <a:ext cx="8291689"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1" name="Line 47"/>
          <p:cNvSpPr>
            <a:spLocks noChangeShapeType="1"/>
          </p:cNvSpPr>
          <p:nvPr/>
        </p:nvSpPr>
        <p:spPr bwMode="auto">
          <a:xfrm flipH="1" flipV="1">
            <a:off x="7424152" y="5122856"/>
            <a:ext cx="4363156" cy="429682"/>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2" name="Line 48"/>
          <p:cNvSpPr>
            <a:spLocks noChangeShapeType="1"/>
          </p:cNvSpPr>
          <p:nvPr/>
        </p:nvSpPr>
        <p:spPr bwMode="auto">
          <a:xfrm flipH="1" flipV="1">
            <a:off x="10839040" y="4909071"/>
            <a:ext cx="1219200" cy="429684"/>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393" name="Line 49"/>
          <p:cNvSpPr>
            <a:spLocks noChangeShapeType="1"/>
          </p:cNvSpPr>
          <p:nvPr/>
        </p:nvSpPr>
        <p:spPr bwMode="auto">
          <a:xfrm flipV="1">
            <a:off x="12329173" y="3941756"/>
            <a:ext cx="0" cy="1289049"/>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404" name="Line 60"/>
          <p:cNvSpPr>
            <a:spLocks noChangeShapeType="1"/>
          </p:cNvSpPr>
          <p:nvPr/>
        </p:nvSpPr>
        <p:spPr bwMode="auto">
          <a:xfrm>
            <a:off x="6532329" y="3512071"/>
            <a:ext cx="1975556"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405" name="Line 61"/>
          <p:cNvSpPr>
            <a:spLocks noChangeShapeType="1"/>
          </p:cNvSpPr>
          <p:nvPr/>
        </p:nvSpPr>
        <p:spPr bwMode="auto">
          <a:xfrm>
            <a:off x="9755307" y="3569222"/>
            <a:ext cx="1896533" cy="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57406" name="Line 62"/>
          <p:cNvSpPr>
            <a:spLocks noChangeShapeType="1"/>
          </p:cNvSpPr>
          <p:nvPr/>
        </p:nvSpPr>
        <p:spPr bwMode="auto">
          <a:xfrm>
            <a:off x="6097708" y="3893072"/>
            <a:ext cx="920044" cy="859367"/>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61" name="Line 48"/>
          <p:cNvSpPr>
            <a:spLocks noChangeShapeType="1"/>
          </p:cNvSpPr>
          <p:nvPr/>
        </p:nvSpPr>
        <p:spPr bwMode="auto">
          <a:xfrm flipH="1" flipV="1">
            <a:off x="9286819" y="3941756"/>
            <a:ext cx="637822" cy="537633"/>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62" name="Line 48"/>
          <p:cNvSpPr>
            <a:spLocks noChangeShapeType="1"/>
          </p:cNvSpPr>
          <p:nvPr/>
        </p:nvSpPr>
        <p:spPr bwMode="auto">
          <a:xfrm flipV="1">
            <a:off x="7621707" y="3901539"/>
            <a:ext cx="1238954" cy="850900"/>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sp>
        <p:nvSpPr>
          <p:cNvPr id="63" name="Line 48"/>
          <p:cNvSpPr>
            <a:spLocks noChangeShapeType="1"/>
          </p:cNvSpPr>
          <p:nvPr/>
        </p:nvSpPr>
        <p:spPr bwMode="auto">
          <a:xfrm flipV="1">
            <a:off x="4102395" y="3901538"/>
            <a:ext cx="1597378" cy="1276351"/>
          </a:xfrm>
          <a:prstGeom prst="line">
            <a:avLst/>
          </a:prstGeom>
          <a:noFill/>
          <a:ln w="12700" cmpd="sng">
            <a:solidFill>
              <a:schemeClr val="tx1"/>
            </a:solidFill>
            <a:prstDash val="sys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45134" tIns="72567" rIns="145134" bIns="72567" anchor="ctr"/>
          <a:lstStyle/>
          <a:p>
            <a:pPr>
              <a:defRPr/>
            </a:pPr>
            <a:endParaRPr lang="en-US">
              <a:latin typeface="Calibri" panose="020F0502020204030204" pitchFamily="34" charset="0"/>
              <a:cs typeface="Calibri" panose="020F0502020204030204" pitchFamily="34" charset="0"/>
            </a:endParaRPr>
          </a:p>
        </p:txBody>
      </p:sp>
      <p:grpSp>
        <p:nvGrpSpPr>
          <p:cNvPr id="58" name="Group 57"/>
          <p:cNvGrpSpPr/>
          <p:nvPr/>
        </p:nvGrpSpPr>
        <p:grpSpPr>
          <a:xfrm>
            <a:off x="1860330" y="3101346"/>
            <a:ext cx="11251717" cy="2833188"/>
            <a:chOff x="1860330" y="3101346"/>
            <a:chExt cx="11251717" cy="2833188"/>
          </a:xfrm>
        </p:grpSpPr>
        <p:sp>
          <p:nvSpPr>
            <p:cNvPr id="66" name="TextBox 65"/>
            <p:cNvSpPr txBox="1"/>
            <p:nvPr/>
          </p:nvSpPr>
          <p:spPr>
            <a:xfrm>
              <a:off x="1860330" y="3101346"/>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A</a:t>
              </a:r>
            </a:p>
          </p:txBody>
        </p:sp>
        <p:sp>
          <p:nvSpPr>
            <p:cNvPr id="68" name="TextBox 67"/>
            <p:cNvSpPr txBox="1"/>
            <p:nvPr/>
          </p:nvSpPr>
          <p:spPr>
            <a:xfrm>
              <a:off x="5215501" y="3162079"/>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B</a:t>
              </a:r>
            </a:p>
          </p:txBody>
        </p:sp>
        <p:sp>
          <p:nvSpPr>
            <p:cNvPr id="70" name="TextBox 69"/>
            <p:cNvSpPr txBox="1"/>
            <p:nvPr/>
          </p:nvSpPr>
          <p:spPr>
            <a:xfrm>
              <a:off x="8475897" y="3222812"/>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C</a:t>
              </a:r>
            </a:p>
          </p:txBody>
        </p:sp>
        <p:sp>
          <p:nvSpPr>
            <p:cNvPr id="73" name="TextBox 72"/>
            <p:cNvSpPr txBox="1"/>
            <p:nvPr/>
          </p:nvSpPr>
          <p:spPr>
            <a:xfrm>
              <a:off x="11641518" y="3226677"/>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D</a:t>
              </a:r>
            </a:p>
          </p:txBody>
        </p:sp>
        <p:sp>
          <p:nvSpPr>
            <p:cNvPr id="78" name="TextBox 77"/>
            <p:cNvSpPr txBox="1"/>
            <p:nvPr/>
          </p:nvSpPr>
          <p:spPr>
            <a:xfrm>
              <a:off x="2964919" y="5144011"/>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E</a:t>
              </a:r>
            </a:p>
          </p:txBody>
        </p:sp>
        <p:sp>
          <p:nvSpPr>
            <p:cNvPr id="79" name="TextBox 78"/>
            <p:cNvSpPr txBox="1"/>
            <p:nvPr/>
          </p:nvSpPr>
          <p:spPr>
            <a:xfrm>
              <a:off x="6465534" y="4726463"/>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F</a:t>
              </a:r>
            </a:p>
          </p:txBody>
        </p:sp>
        <p:sp>
          <p:nvSpPr>
            <p:cNvPr id="80" name="TextBox 79"/>
            <p:cNvSpPr txBox="1"/>
            <p:nvPr/>
          </p:nvSpPr>
          <p:spPr>
            <a:xfrm>
              <a:off x="9480340" y="4482972"/>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G</a:t>
              </a:r>
            </a:p>
          </p:txBody>
        </p:sp>
        <p:sp>
          <p:nvSpPr>
            <p:cNvPr id="81" name="TextBox 80"/>
            <p:cNvSpPr txBox="1"/>
            <p:nvPr/>
          </p:nvSpPr>
          <p:spPr>
            <a:xfrm>
              <a:off x="11753347" y="5233985"/>
              <a:ext cx="1358700" cy="700549"/>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3600" dirty="0">
                  <a:solidFill>
                    <a:prstClr val="black"/>
                  </a:solidFill>
                  <a:latin typeface="Calibri" panose="020F0502020204030204" pitchFamily="34" charset="0"/>
                  <a:cs typeface="Calibri" panose="020F0502020204030204" pitchFamily="34" charset="0"/>
                </a:rPr>
                <a:t>H</a:t>
              </a:r>
            </a:p>
          </p:txBody>
        </p:sp>
      </p:grpSp>
      <p:sp>
        <p:nvSpPr>
          <p:cNvPr id="7" name="Freeform 6"/>
          <p:cNvSpPr/>
          <p:nvPr/>
        </p:nvSpPr>
        <p:spPr>
          <a:xfrm>
            <a:off x="3062783" y="3479199"/>
            <a:ext cx="9364739" cy="1947813"/>
          </a:xfrm>
          <a:custGeom>
            <a:avLst/>
            <a:gdLst>
              <a:gd name="connsiteX0" fmla="*/ 0 w 8428265"/>
              <a:gd name="connsiteY0" fmla="*/ 35676 h 1753032"/>
              <a:gd name="connsiteX1" fmla="*/ 0 w 8428265"/>
              <a:gd name="connsiteY1" fmla="*/ 35676 h 1753032"/>
              <a:gd name="connsiteX2" fmla="*/ 1573084 w 8428265"/>
              <a:gd name="connsiteY2" fmla="*/ 35676 h 1753032"/>
              <a:gd name="connsiteX3" fmla="*/ 1645244 w 8428265"/>
              <a:gd name="connsiteY3" fmla="*/ 21244 h 1753032"/>
              <a:gd name="connsiteX4" fmla="*/ 1789564 w 8428265"/>
              <a:gd name="connsiteY4" fmla="*/ 6813 h 1753032"/>
              <a:gd name="connsiteX5" fmla="*/ 2453434 w 8428265"/>
              <a:gd name="connsiteY5" fmla="*/ 35676 h 1753032"/>
              <a:gd name="connsiteX6" fmla="*/ 2496730 w 8428265"/>
              <a:gd name="connsiteY6" fmla="*/ 50107 h 1753032"/>
              <a:gd name="connsiteX7" fmla="*/ 2511162 w 8428265"/>
              <a:gd name="connsiteY7" fmla="*/ 93402 h 1753032"/>
              <a:gd name="connsiteX8" fmla="*/ 2554457 w 8428265"/>
              <a:gd name="connsiteY8" fmla="*/ 122265 h 1753032"/>
              <a:gd name="connsiteX9" fmla="*/ 2655481 w 8428265"/>
              <a:gd name="connsiteY9" fmla="*/ 223286 h 1753032"/>
              <a:gd name="connsiteX10" fmla="*/ 2698777 w 8428265"/>
              <a:gd name="connsiteY10" fmla="*/ 281012 h 1753032"/>
              <a:gd name="connsiteX11" fmla="*/ 2785369 w 8428265"/>
              <a:gd name="connsiteY11" fmla="*/ 367602 h 1753032"/>
              <a:gd name="connsiteX12" fmla="*/ 2828665 w 8428265"/>
              <a:gd name="connsiteY12" fmla="*/ 425328 h 1753032"/>
              <a:gd name="connsiteX13" fmla="*/ 2871961 w 8428265"/>
              <a:gd name="connsiteY13" fmla="*/ 468623 h 1753032"/>
              <a:gd name="connsiteX14" fmla="*/ 2900825 w 8428265"/>
              <a:gd name="connsiteY14" fmla="*/ 511917 h 1753032"/>
              <a:gd name="connsiteX15" fmla="*/ 2944120 w 8428265"/>
              <a:gd name="connsiteY15" fmla="*/ 555212 h 1753032"/>
              <a:gd name="connsiteX16" fmla="*/ 2972984 w 8428265"/>
              <a:gd name="connsiteY16" fmla="*/ 612938 h 1753032"/>
              <a:gd name="connsiteX17" fmla="*/ 3059576 w 8428265"/>
              <a:gd name="connsiteY17" fmla="*/ 656233 h 1753032"/>
              <a:gd name="connsiteX18" fmla="*/ 3102872 w 8428265"/>
              <a:gd name="connsiteY18" fmla="*/ 699528 h 1753032"/>
              <a:gd name="connsiteX19" fmla="*/ 3146168 w 8428265"/>
              <a:gd name="connsiteY19" fmla="*/ 728391 h 1753032"/>
              <a:gd name="connsiteX20" fmla="*/ 3203896 w 8428265"/>
              <a:gd name="connsiteY20" fmla="*/ 771685 h 1753032"/>
              <a:gd name="connsiteX21" fmla="*/ 3276056 w 8428265"/>
              <a:gd name="connsiteY21" fmla="*/ 829412 h 1753032"/>
              <a:gd name="connsiteX22" fmla="*/ 3319351 w 8428265"/>
              <a:gd name="connsiteY22" fmla="*/ 887138 h 1753032"/>
              <a:gd name="connsiteX23" fmla="*/ 3362647 w 8428265"/>
              <a:gd name="connsiteY23" fmla="*/ 930433 h 1753032"/>
              <a:gd name="connsiteX24" fmla="*/ 3420375 w 8428265"/>
              <a:gd name="connsiteY24" fmla="*/ 1002591 h 1753032"/>
              <a:gd name="connsiteX25" fmla="*/ 3463671 w 8428265"/>
              <a:gd name="connsiteY25" fmla="*/ 1031454 h 1753032"/>
              <a:gd name="connsiteX26" fmla="*/ 3550263 w 8428265"/>
              <a:gd name="connsiteY26" fmla="*/ 1118043 h 1753032"/>
              <a:gd name="connsiteX27" fmla="*/ 3593559 w 8428265"/>
              <a:gd name="connsiteY27" fmla="*/ 1161338 h 1753032"/>
              <a:gd name="connsiteX28" fmla="*/ 3665718 w 8428265"/>
              <a:gd name="connsiteY28" fmla="*/ 1233496 h 1753032"/>
              <a:gd name="connsiteX29" fmla="*/ 3752310 w 8428265"/>
              <a:gd name="connsiteY29" fmla="*/ 1262359 h 1753032"/>
              <a:gd name="connsiteX30" fmla="*/ 3997654 w 8428265"/>
              <a:gd name="connsiteY30" fmla="*/ 1233496 h 1753032"/>
              <a:gd name="connsiteX31" fmla="*/ 4084245 w 8428265"/>
              <a:gd name="connsiteY31" fmla="*/ 1204632 h 1753032"/>
              <a:gd name="connsiteX32" fmla="*/ 4127541 w 8428265"/>
              <a:gd name="connsiteY32" fmla="*/ 1175769 h 1753032"/>
              <a:gd name="connsiteX33" fmla="*/ 4156405 w 8428265"/>
              <a:gd name="connsiteY33" fmla="*/ 1132475 h 1753032"/>
              <a:gd name="connsiteX34" fmla="*/ 4199701 w 8428265"/>
              <a:gd name="connsiteY34" fmla="*/ 1118043 h 1753032"/>
              <a:gd name="connsiteX35" fmla="*/ 4242997 w 8428265"/>
              <a:gd name="connsiteY35" fmla="*/ 1089180 h 1753032"/>
              <a:gd name="connsiteX36" fmla="*/ 4300725 w 8428265"/>
              <a:gd name="connsiteY36" fmla="*/ 1045885 h 1753032"/>
              <a:gd name="connsiteX37" fmla="*/ 4344021 w 8428265"/>
              <a:gd name="connsiteY37" fmla="*/ 1002591 h 1753032"/>
              <a:gd name="connsiteX38" fmla="*/ 4401748 w 8428265"/>
              <a:gd name="connsiteY38" fmla="*/ 988159 h 1753032"/>
              <a:gd name="connsiteX39" fmla="*/ 4459476 w 8428265"/>
              <a:gd name="connsiteY39" fmla="*/ 930433 h 1753032"/>
              <a:gd name="connsiteX40" fmla="*/ 4531636 w 8428265"/>
              <a:gd name="connsiteY40" fmla="*/ 901570 h 1753032"/>
              <a:gd name="connsiteX41" fmla="*/ 4618228 w 8428265"/>
              <a:gd name="connsiteY41" fmla="*/ 858275 h 1753032"/>
              <a:gd name="connsiteX42" fmla="*/ 4704820 w 8428265"/>
              <a:gd name="connsiteY42" fmla="*/ 814980 h 1753032"/>
              <a:gd name="connsiteX43" fmla="*/ 4791411 w 8428265"/>
              <a:gd name="connsiteY43" fmla="*/ 742822 h 1753032"/>
              <a:gd name="connsiteX44" fmla="*/ 4834707 w 8428265"/>
              <a:gd name="connsiteY44" fmla="*/ 728391 h 1753032"/>
              <a:gd name="connsiteX45" fmla="*/ 4921299 w 8428265"/>
              <a:gd name="connsiteY45" fmla="*/ 641801 h 1753032"/>
              <a:gd name="connsiteX46" fmla="*/ 5007891 w 8428265"/>
              <a:gd name="connsiteY46" fmla="*/ 584075 h 1753032"/>
              <a:gd name="connsiteX47" fmla="*/ 5123346 w 8428265"/>
              <a:gd name="connsiteY47" fmla="*/ 497486 h 1753032"/>
              <a:gd name="connsiteX48" fmla="*/ 5181074 w 8428265"/>
              <a:gd name="connsiteY48" fmla="*/ 425328 h 1753032"/>
              <a:gd name="connsiteX49" fmla="*/ 5253234 w 8428265"/>
              <a:gd name="connsiteY49" fmla="*/ 353170 h 1753032"/>
              <a:gd name="connsiteX50" fmla="*/ 5310962 w 8428265"/>
              <a:gd name="connsiteY50" fmla="*/ 324307 h 1753032"/>
              <a:gd name="connsiteX51" fmla="*/ 5397554 w 8428265"/>
              <a:gd name="connsiteY51" fmla="*/ 295444 h 1753032"/>
              <a:gd name="connsiteX52" fmla="*/ 5440850 w 8428265"/>
              <a:gd name="connsiteY52" fmla="*/ 266581 h 1753032"/>
              <a:gd name="connsiteX53" fmla="*/ 5671761 w 8428265"/>
              <a:gd name="connsiteY53" fmla="*/ 266581 h 1753032"/>
              <a:gd name="connsiteX54" fmla="*/ 5715057 w 8428265"/>
              <a:gd name="connsiteY54" fmla="*/ 295444 h 1753032"/>
              <a:gd name="connsiteX55" fmla="*/ 5729489 w 8428265"/>
              <a:gd name="connsiteY55" fmla="*/ 353170 h 1753032"/>
              <a:gd name="connsiteX56" fmla="*/ 5743921 w 8428265"/>
              <a:gd name="connsiteY56" fmla="*/ 396465 h 1753032"/>
              <a:gd name="connsiteX57" fmla="*/ 5801649 w 8428265"/>
              <a:gd name="connsiteY57" fmla="*/ 511917 h 1753032"/>
              <a:gd name="connsiteX58" fmla="*/ 5830513 w 8428265"/>
              <a:gd name="connsiteY58" fmla="*/ 569644 h 1753032"/>
              <a:gd name="connsiteX59" fmla="*/ 5917104 w 8428265"/>
              <a:gd name="connsiteY59" fmla="*/ 641801 h 1753032"/>
              <a:gd name="connsiteX60" fmla="*/ 5989264 w 8428265"/>
              <a:gd name="connsiteY60" fmla="*/ 742822 h 1753032"/>
              <a:gd name="connsiteX61" fmla="*/ 6046992 w 8428265"/>
              <a:gd name="connsiteY61" fmla="*/ 829412 h 1753032"/>
              <a:gd name="connsiteX62" fmla="*/ 6162448 w 8428265"/>
              <a:gd name="connsiteY62" fmla="*/ 901570 h 1753032"/>
              <a:gd name="connsiteX63" fmla="*/ 6220175 w 8428265"/>
              <a:gd name="connsiteY63" fmla="*/ 930433 h 1753032"/>
              <a:gd name="connsiteX64" fmla="*/ 6306767 w 8428265"/>
              <a:gd name="connsiteY64" fmla="*/ 988159 h 1753032"/>
              <a:gd name="connsiteX65" fmla="*/ 6350063 w 8428265"/>
              <a:gd name="connsiteY65" fmla="*/ 1017022 h 1753032"/>
              <a:gd name="connsiteX66" fmla="*/ 6523247 w 8428265"/>
              <a:gd name="connsiteY66" fmla="*/ 1060317 h 1753032"/>
              <a:gd name="connsiteX67" fmla="*/ 6566543 w 8428265"/>
              <a:gd name="connsiteY67" fmla="*/ 1089180 h 1753032"/>
              <a:gd name="connsiteX68" fmla="*/ 6609838 w 8428265"/>
              <a:gd name="connsiteY68" fmla="*/ 1103611 h 1753032"/>
              <a:gd name="connsiteX69" fmla="*/ 6681998 w 8428265"/>
              <a:gd name="connsiteY69" fmla="*/ 1132475 h 1753032"/>
              <a:gd name="connsiteX70" fmla="*/ 6739726 w 8428265"/>
              <a:gd name="connsiteY70" fmla="*/ 1161338 h 1753032"/>
              <a:gd name="connsiteX71" fmla="*/ 6840750 w 8428265"/>
              <a:gd name="connsiteY71" fmla="*/ 1190201 h 1753032"/>
              <a:gd name="connsiteX72" fmla="*/ 6927342 w 8428265"/>
              <a:gd name="connsiteY72" fmla="*/ 1247927 h 1753032"/>
              <a:gd name="connsiteX73" fmla="*/ 6970637 w 8428265"/>
              <a:gd name="connsiteY73" fmla="*/ 1262359 h 1753032"/>
              <a:gd name="connsiteX74" fmla="*/ 7013933 w 8428265"/>
              <a:gd name="connsiteY74" fmla="*/ 1291222 h 1753032"/>
              <a:gd name="connsiteX75" fmla="*/ 7100525 w 8428265"/>
              <a:gd name="connsiteY75" fmla="*/ 1320085 h 1753032"/>
              <a:gd name="connsiteX76" fmla="*/ 7143821 w 8428265"/>
              <a:gd name="connsiteY76" fmla="*/ 1334517 h 1753032"/>
              <a:gd name="connsiteX77" fmla="*/ 7244845 w 8428265"/>
              <a:gd name="connsiteY77" fmla="*/ 1377811 h 1753032"/>
              <a:gd name="connsiteX78" fmla="*/ 7288141 w 8428265"/>
              <a:gd name="connsiteY78" fmla="*/ 1406674 h 1753032"/>
              <a:gd name="connsiteX79" fmla="*/ 7331436 w 8428265"/>
              <a:gd name="connsiteY79" fmla="*/ 1421106 h 1753032"/>
              <a:gd name="connsiteX80" fmla="*/ 7475756 w 8428265"/>
              <a:gd name="connsiteY80" fmla="*/ 1449969 h 1753032"/>
              <a:gd name="connsiteX81" fmla="*/ 7677803 w 8428265"/>
              <a:gd name="connsiteY81" fmla="*/ 1507695 h 1753032"/>
              <a:gd name="connsiteX82" fmla="*/ 7721099 w 8428265"/>
              <a:gd name="connsiteY82" fmla="*/ 1522127 h 1753032"/>
              <a:gd name="connsiteX83" fmla="*/ 7764395 w 8428265"/>
              <a:gd name="connsiteY83" fmla="*/ 1550990 h 1753032"/>
              <a:gd name="connsiteX84" fmla="*/ 7865419 w 8428265"/>
              <a:gd name="connsiteY84" fmla="*/ 1565422 h 1753032"/>
              <a:gd name="connsiteX85" fmla="*/ 7952011 w 8428265"/>
              <a:gd name="connsiteY85" fmla="*/ 1594285 h 1753032"/>
              <a:gd name="connsiteX86" fmla="*/ 8009739 w 8428265"/>
              <a:gd name="connsiteY86" fmla="*/ 1608716 h 1753032"/>
              <a:gd name="connsiteX87" fmla="*/ 8096330 w 8428265"/>
              <a:gd name="connsiteY87" fmla="*/ 1637579 h 1753032"/>
              <a:gd name="connsiteX88" fmla="*/ 8139626 w 8428265"/>
              <a:gd name="connsiteY88" fmla="*/ 1666443 h 1753032"/>
              <a:gd name="connsiteX89" fmla="*/ 8226218 w 8428265"/>
              <a:gd name="connsiteY89" fmla="*/ 1695306 h 1753032"/>
              <a:gd name="connsiteX90" fmla="*/ 8312810 w 8428265"/>
              <a:gd name="connsiteY90" fmla="*/ 1724169 h 1753032"/>
              <a:gd name="connsiteX91" fmla="*/ 8356106 w 8428265"/>
              <a:gd name="connsiteY91" fmla="*/ 1738600 h 1753032"/>
              <a:gd name="connsiteX92" fmla="*/ 8399401 w 8428265"/>
              <a:gd name="connsiteY92" fmla="*/ 1753032 h 1753032"/>
              <a:gd name="connsiteX93" fmla="*/ 8428265 w 8428265"/>
              <a:gd name="connsiteY93" fmla="*/ 1753032 h 1753032"/>
              <a:gd name="connsiteX94" fmla="*/ 8428265 w 8428265"/>
              <a:gd name="connsiteY94" fmla="*/ 1753032 h 1753032"/>
              <a:gd name="connsiteX95" fmla="*/ 8428265 w 8428265"/>
              <a:gd name="connsiteY95" fmla="*/ 1753032 h 1753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428265" h="1753032">
                <a:moveTo>
                  <a:pt x="0" y="35676"/>
                </a:moveTo>
                <a:lnTo>
                  <a:pt x="0" y="35676"/>
                </a:lnTo>
                <a:cubicBezTo>
                  <a:pt x="717578" y="59594"/>
                  <a:pt x="539255" y="60290"/>
                  <a:pt x="1573084" y="35676"/>
                </a:cubicBezTo>
                <a:cubicBezTo>
                  <a:pt x="1597607" y="35092"/>
                  <a:pt x="1620929" y="24486"/>
                  <a:pt x="1645244" y="21244"/>
                </a:cubicBezTo>
                <a:cubicBezTo>
                  <a:pt x="1693166" y="14855"/>
                  <a:pt x="1741457" y="11623"/>
                  <a:pt x="1789564" y="6813"/>
                </a:cubicBezTo>
                <a:cubicBezTo>
                  <a:pt x="2062980" y="13322"/>
                  <a:pt x="2234236" y="-26950"/>
                  <a:pt x="2453434" y="35676"/>
                </a:cubicBezTo>
                <a:cubicBezTo>
                  <a:pt x="2468061" y="39855"/>
                  <a:pt x="2482298" y="45297"/>
                  <a:pt x="2496730" y="50107"/>
                </a:cubicBezTo>
                <a:cubicBezTo>
                  <a:pt x="2501541" y="64539"/>
                  <a:pt x="2501659" y="81523"/>
                  <a:pt x="2511162" y="93402"/>
                </a:cubicBezTo>
                <a:cubicBezTo>
                  <a:pt x="2521997" y="106946"/>
                  <a:pt x="2541565" y="110662"/>
                  <a:pt x="2554457" y="122265"/>
                </a:cubicBezTo>
                <a:cubicBezTo>
                  <a:pt x="2589855" y="154122"/>
                  <a:pt x="2626907" y="185189"/>
                  <a:pt x="2655481" y="223286"/>
                </a:cubicBezTo>
                <a:cubicBezTo>
                  <a:pt x="2669913" y="242528"/>
                  <a:pt x="2682686" y="263134"/>
                  <a:pt x="2698777" y="281012"/>
                </a:cubicBezTo>
                <a:cubicBezTo>
                  <a:pt x="2726084" y="311352"/>
                  <a:pt x="2760877" y="334947"/>
                  <a:pt x="2785369" y="367602"/>
                </a:cubicBezTo>
                <a:cubicBezTo>
                  <a:pt x="2799801" y="386844"/>
                  <a:pt x="2813011" y="407066"/>
                  <a:pt x="2828665" y="425328"/>
                </a:cubicBezTo>
                <a:cubicBezTo>
                  <a:pt x="2841948" y="440824"/>
                  <a:pt x="2858895" y="452944"/>
                  <a:pt x="2871961" y="468623"/>
                </a:cubicBezTo>
                <a:cubicBezTo>
                  <a:pt x="2883065" y="481947"/>
                  <a:pt x="2889721" y="498593"/>
                  <a:pt x="2900825" y="511917"/>
                </a:cubicBezTo>
                <a:cubicBezTo>
                  <a:pt x="2913891" y="527596"/>
                  <a:pt x="2932257" y="538604"/>
                  <a:pt x="2944120" y="555212"/>
                </a:cubicBezTo>
                <a:cubicBezTo>
                  <a:pt x="2956625" y="572718"/>
                  <a:pt x="2959211" y="596411"/>
                  <a:pt x="2972984" y="612938"/>
                </a:cubicBezTo>
                <a:cubicBezTo>
                  <a:pt x="2994504" y="638761"/>
                  <a:pt x="3030026" y="646383"/>
                  <a:pt x="3059576" y="656233"/>
                </a:cubicBezTo>
                <a:cubicBezTo>
                  <a:pt x="3074008" y="670665"/>
                  <a:pt x="3087193" y="686462"/>
                  <a:pt x="3102872" y="699528"/>
                </a:cubicBezTo>
                <a:cubicBezTo>
                  <a:pt x="3116197" y="710632"/>
                  <a:pt x="3132054" y="718310"/>
                  <a:pt x="3146168" y="728391"/>
                </a:cubicBezTo>
                <a:cubicBezTo>
                  <a:pt x="3165741" y="742371"/>
                  <a:pt x="3185418" y="756287"/>
                  <a:pt x="3203896" y="771685"/>
                </a:cubicBezTo>
                <a:cubicBezTo>
                  <a:pt x="3286159" y="840236"/>
                  <a:pt x="3169003" y="758046"/>
                  <a:pt x="3276056" y="829412"/>
                </a:cubicBezTo>
                <a:cubicBezTo>
                  <a:pt x="3290488" y="848654"/>
                  <a:pt x="3303698" y="868876"/>
                  <a:pt x="3319351" y="887138"/>
                </a:cubicBezTo>
                <a:cubicBezTo>
                  <a:pt x="3332634" y="902634"/>
                  <a:pt x="3349581" y="914754"/>
                  <a:pt x="3362647" y="930433"/>
                </a:cubicBezTo>
                <a:cubicBezTo>
                  <a:pt x="3400150" y="975435"/>
                  <a:pt x="3378391" y="969004"/>
                  <a:pt x="3420375" y="1002591"/>
                </a:cubicBezTo>
                <a:cubicBezTo>
                  <a:pt x="3433919" y="1013426"/>
                  <a:pt x="3450707" y="1019931"/>
                  <a:pt x="3463671" y="1031454"/>
                </a:cubicBezTo>
                <a:cubicBezTo>
                  <a:pt x="3494180" y="1058572"/>
                  <a:pt x="3521399" y="1089180"/>
                  <a:pt x="3550263" y="1118043"/>
                </a:cubicBezTo>
                <a:cubicBezTo>
                  <a:pt x="3564695" y="1132475"/>
                  <a:pt x="3582237" y="1144356"/>
                  <a:pt x="3593559" y="1161338"/>
                </a:cubicBezTo>
                <a:cubicBezTo>
                  <a:pt x="3619890" y="1200833"/>
                  <a:pt x="3620146" y="1213242"/>
                  <a:pt x="3665718" y="1233496"/>
                </a:cubicBezTo>
                <a:cubicBezTo>
                  <a:pt x="3693521" y="1245853"/>
                  <a:pt x="3752310" y="1262359"/>
                  <a:pt x="3752310" y="1262359"/>
                </a:cubicBezTo>
                <a:cubicBezTo>
                  <a:pt x="3875632" y="1252873"/>
                  <a:pt x="3905660" y="1261094"/>
                  <a:pt x="3997654" y="1233496"/>
                </a:cubicBezTo>
                <a:cubicBezTo>
                  <a:pt x="4026796" y="1224754"/>
                  <a:pt x="4058930" y="1221508"/>
                  <a:pt x="4084245" y="1204632"/>
                </a:cubicBezTo>
                <a:lnTo>
                  <a:pt x="4127541" y="1175769"/>
                </a:lnTo>
                <a:cubicBezTo>
                  <a:pt x="4137162" y="1161338"/>
                  <a:pt x="4142861" y="1143310"/>
                  <a:pt x="4156405" y="1132475"/>
                </a:cubicBezTo>
                <a:cubicBezTo>
                  <a:pt x="4168284" y="1122972"/>
                  <a:pt x="4186094" y="1124846"/>
                  <a:pt x="4199701" y="1118043"/>
                </a:cubicBezTo>
                <a:cubicBezTo>
                  <a:pt x="4215215" y="1110286"/>
                  <a:pt x="4228883" y="1099261"/>
                  <a:pt x="4242997" y="1089180"/>
                </a:cubicBezTo>
                <a:cubicBezTo>
                  <a:pt x="4262570" y="1075200"/>
                  <a:pt x="4282462" y="1061538"/>
                  <a:pt x="4300725" y="1045885"/>
                </a:cubicBezTo>
                <a:cubicBezTo>
                  <a:pt x="4316221" y="1032603"/>
                  <a:pt x="4326301" y="1012717"/>
                  <a:pt x="4344021" y="1002591"/>
                </a:cubicBezTo>
                <a:cubicBezTo>
                  <a:pt x="4361242" y="992750"/>
                  <a:pt x="4382506" y="992970"/>
                  <a:pt x="4401748" y="988159"/>
                </a:cubicBezTo>
                <a:cubicBezTo>
                  <a:pt x="4420991" y="968917"/>
                  <a:pt x="4436833" y="945528"/>
                  <a:pt x="4459476" y="930433"/>
                </a:cubicBezTo>
                <a:cubicBezTo>
                  <a:pt x="4481031" y="916063"/>
                  <a:pt x="4508465" y="913155"/>
                  <a:pt x="4531636" y="901570"/>
                </a:cubicBezTo>
                <a:cubicBezTo>
                  <a:pt x="4643541" y="845618"/>
                  <a:pt x="4509404" y="894547"/>
                  <a:pt x="4618228" y="858275"/>
                </a:cubicBezTo>
                <a:cubicBezTo>
                  <a:pt x="4742312" y="775555"/>
                  <a:pt x="4585314" y="874732"/>
                  <a:pt x="4704820" y="814980"/>
                </a:cubicBezTo>
                <a:cubicBezTo>
                  <a:pt x="4799258" y="767762"/>
                  <a:pt x="4695653" y="806659"/>
                  <a:pt x="4791411" y="742822"/>
                </a:cubicBezTo>
                <a:cubicBezTo>
                  <a:pt x="4804069" y="734384"/>
                  <a:pt x="4820275" y="733201"/>
                  <a:pt x="4834707" y="728391"/>
                </a:cubicBezTo>
                <a:cubicBezTo>
                  <a:pt x="4917672" y="617775"/>
                  <a:pt x="4836889" y="712141"/>
                  <a:pt x="4921299" y="641801"/>
                </a:cubicBezTo>
                <a:cubicBezTo>
                  <a:pt x="4993368" y="581745"/>
                  <a:pt x="4931804" y="609437"/>
                  <a:pt x="5007891" y="584075"/>
                </a:cubicBezTo>
                <a:cubicBezTo>
                  <a:pt x="5046376" y="555212"/>
                  <a:pt x="5093294" y="535050"/>
                  <a:pt x="5123346" y="497486"/>
                </a:cubicBezTo>
                <a:cubicBezTo>
                  <a:pt x="5142589" y="473433"/>
                  <a:pt x="5162592" y="449970"/>
                  <a:pt x="5181074" y="425328"/>
                </a:cubicBezTo>
                <a:cubicBezTo>
                  <a:pt x="5220762" y="372412"/>
                  <a:pt x="5194303" y="386844"/>
                  <a:pt x="5253234" y="353170"/>
                </a:cubicBezTo>
                <a:cubicBezTo>
                  <a:pt x="5271913" y="342496"/>
                  <a:pt x="5290987" y="332297"/>
                  <a:pt x="5310962" y="324307"/>
                </a:cubicBezTo>
                <a:cubicBezTo>
                  <a:pt x="5339211" y="313008"/>
                  <a:pt x="5397554" y="295444"/>
                  <a:pt x="5397554" y="295444"/>
                </a:cubicBezTo>
                <a:cubicBezTo>
                  <a:pt x="5411986" y="285823"/>
                  <a:pt x="5425336" y="274338"/>
                  <a:pt x="5440850" y="266581"/>
                </a:cubicBezTo>
                <a:cubicBezTo>
                  <a:pt x="5513954" y="230029"/>
                  <a:pt x="5591418" y="260401"/>
                  <a:pt x="5671761" y="266581"/>
                </a:cubicBezTo>
                <a:cubicBezTo>
                  <a:pt x="5686193" y="276202"/>
                  <a:pt x="5705436" y="281012"/>
                  <a:pt x="5715057" y="295444"/>
                </a:cubicBezTo>
                <a:cubicBezTo>
                  <a:pt x="5726059" y="311947"/>
                  <a:pt x="5724040" y="334099"/>
                  <a:pt x="5729489" y="353170"/>
                </a:cubicBezTo>
                <a:cubicBezTo>
                  <a:pt x="5733668" y="367797"/>
                  <a:pt x="5737626" y="382616"/>
                  <a:pt x="5743921" y="396465"/>
                </a:cubicBezTo>
                <a:cubicBezTo>
                  <a:pt x="5761726" y="435635"/>
                  <a:pt x="5782406" y="473433"/>
                  <a:pt x="5801649" y="511917"/>
                </a:cubicBezTo>
                <a:cubicBezTo>
                  <a:pt x="5811270" y="531159"/>
                  <a:pt x="5815300" y="554432"/>
                  <a:pt x="5830513" y="569644"/>
                </a:cubicBezTo>
                <a:cubicBezTo>
                  <a:pt x="5886073" y="625203"/>
                  <a:pt x="5856826" y="601617"/>
                  <a:pt x="5917104" y="641801"/>
                </a:cubicBezTo>
                <a:cubicBezTo>
                  <a:pt x="5979766" y="767122"/>
                  <a:pt x="5907351" y="637509"/>
                  <a:pt x="5989264" y="742822"/>
                </a:cubicBezTo>
                <a:cubicBezTo>
                  <a:pt x="6010562" y="770204"/>
                  <a:pt x="6015964" y="813899"/>
                  <a:pt x="6046992" y="829412"/>
                </a:cubicBezTo>
                <a:cubicBezTo>
                  <a:pt x="6193256" y="902541"/>
                  <a:pt x="6012576" y="807902"/>
                  <a:pt x="6162448" y="901570"/>
                </a:cubicBezTo>
                <a:cubicBezTo>
                  <a:pt x="6180692" y="912972"/>
                  <a:pt x="6201727" y="919365"/>
                  <a:pt x="6220175" y="930433"/>
                </a:cubicBezTo>
                <a:cubicBezTo>
                  <a:pt x="6249922" y="948280"/>
                  <a:pt x="6277903" y="968917"/>
                  <a:pt x="6306767" y="988159"/>
                </a:cubicBezTo>
                <a:cubicBezTo>
                  <a:pt x="6321199" y="997780"/>
                  <a:pt x="6333236" y="1012815"/>
                  <a:pt x="6350063" y="1017022"/>
                </a:cubicBezTo>
                <a:lnTo>
                  <a:pt x="6523247" y="1060317"/>
                </a:lnTo>
                <a:cubicBezTo>
                  <a:pt x="6537679" y="1069938"/>
                  <a:pt x="6551029" y="1081423"/>
                  <a:pt x="6566543" y="1089180"/>
                </a:cubicBezTo>
                <a:cubicBezTo>
                  <a:pt x="6580149" y="1095983"/>
                  <a:pt x="6595594" y="1098270"/>
                  <a:pt x="6609838" y="1103611"/>
                </a:cubicBezTo>
                <a:cubicBezTo>
                  <a:pt x="6634095" y="1112707"/>
                  <a:pt x="6658325" y="1121954"/>
                  <a:pt x="6681998" y="1132475"/>
                </a:cubicBezTo>
                <a:cubicBezTo>
                  <a:pt x="6701658" y="1141212"/>
                  <a:pt x="6719582" y="1153784"/>
                  <a:pt x="6739726" y="1161338"/>
                </a:cubicBezTo>
                <a:cubicBezTo>
                  <a:pt x="6762729" y="1169964"/>
                  <a:pt x="6816589" y="1176779"/>
                  <a:pt x="6840750" y="1190201"/>
                </a:cubicBezTo>
                <a:cubicBezTo>
                  <a:pt x="6871075" y="1207048"/>
                  <a:pt x="6894432" y="1236957"/>
                  <a:pt x="6927342" y="1247927"/>
                </a:cubicBezTo>
                <a:cubicBezTo>
                  <a:pt x="6941774" y="1252738"/>
                  <a:pt x="6957031" y="1255556"/>
                  <a:pt x="6970637" y="1262359"/>
                </a:cubicBezTo>
                <a:cubicBezTo>
                  <a:pt x="6986151" y="1270116"/>
                  <a:pt x="6998083" y="1284178"/>
                  <a:pt x="7013933" y="1291222"/>
                </a:cubicBezTo>
                <a:cubicBezTo>
                  <a:pt x="7041736" y="1303578"/>
                  <a:pt x="7071661" y="1310464"/>
                  <a:pt x="7100525" y="1320085"/>
                </a:cubicBezTo>
                <a:cubicBezTo>
                  <a:pt x="7114957" y="1324896"/>
                  <a:pt x="7131163" y="1326079"/>
                  <a:pt x="7143821" y="1334517"/>
                </a:cubicBezTo>
                <a:cubicBezTo>
                  <a:pt x="7203621" y="1374382"/>
                  <a:pt x="7170290" y="1359174"/>
                  <a:pt x="7244845" y="1377811"/>
                </a:cubicBezTo>
                <a:cubicBezTo>
                  <a:pt x="7259277" y="1387432"/>
                  <a:pt x="7272627" y="1398917"/>
                  <a:pt x="7288141" y="1406674"/>
                </a:cubicBezTo>
                <a:cubicBezTo>
                  <a:pt x="7301747" y="1413477"/>
                  <a:pt x="7316809" y="1416927"/>
                  <a:pt x="7331436" y="1421106"/>
                </a:cubicBezTo>
                <a:cubicBezTo>
                  <a:pt x="7391709" y="1438326"/>
                  <a:pt x="7407726" y="1438631"/>
                  <a:pt x="7475756" y="1449969"/>
                </a:cubicBezTo>
                <a:cubicBezTo>
                  <a:pt x="7635404" y="1529790"/>
                  <a:pt x="7380037" y="1408440"/>
                  <a:pt x="7677803" y="1507695"/>
                </a:cubicBezTo>
                <a:cubicBezTo>
                  <a:pt x="7692235" y="1512506"/>
                  <a:pt x="7707492" y="1515324"/>
                  <a:pt x="7721099" y="1522127"/>
                </a:cubicBezTo>
                <a:cubicBezTo>
                  <a:pt x="7736613" y="1529884"/>
                  <a:pt x="7747782" y="1546006"/>
                  <a:pt x="7764395" y="1550990"/>
                </a:cubicBezTo>
                <a:cubicBezTo>
                  <a:pt x="7796977" y="1560764"/>
                  <a:pt x="7831744" y="1560611"/>
                  <a:pt x="7865419" y="1565422"/>
                </a:cubicBezTo>
                <a:cubicBezTo>
                  <a:pt x="7894283" y="1575043"/>
                  <a:pt x="7922494" y="1586906"/>
                  <a:pt x="7952011" y="1594285"/>
                </a:cubicBezTo>
                <a:cubicBezTo>
                  <a:pt x="7971254" y="1599095"/>
                  <a:pt x="7990741" y="1603017"/>
                  <a:pt x="8009739" y="1608716"/>
                </a:cubicBezTo>
                <a:cubicBezTo>
                  <a:pt x="8038881" y="1617458"/>
                  <a:pt x="8096330" y="1637579"/>
                  <a:pt x="8096330" y="1637579"/>
                </a:cubicBezTo>
                <a:cubicBezTo>
                  <a:pt x="8110762" y="1647200"/>
                  <a:pt x="8123776" y="1659399"/>
                  <a:pt x="8139626" y="1666443"/>
                </a:cubicBezTo>
                <a:cubicBezTo>
                  <a:pt x="8167429" y="1678800"/>
                  <a:pt x="8197354" y="1685685"/>
                  <a:pt x="8226218" y="1695306"/>
                </a:cubicBezTo>
                <a:lnTo>
                  <a:pt x="8312810" y="1724169"/>
                </a:lnTo>
                <a:lnTo>
                  <a:pt x="8356106" y="1738600"/>
                </a:lnTo>
                <a:cubicBezTo>
                  <a:pt x="8370538" y="1743410"/>
                  <a:pt x="8384189" y="1753032"/>
                  <a:pt x="8399401" y="1753032"/>
                </a:cubicBezTo>
                <a:lnTo>
                  <a:pt x="8428265" y="1753032"/>
                </a:lnTo>
                <a:lnTo>
                  <a:pt x="8428265" y="1753032"/>
                </a:lnTo>
                <a:lnTo>
                  <a:pt x="8428265" y="1753032"/>
                </a:lnTo>
              </a:path>
            </a:pathLst>
          </a:custGeom>
          <a:ln w="57150" cmpd="sng">
            <a:solidFill>
              <a:srgbClr val="FF0000"/>
            </a:solidFill>
          </a:ln>
        </p:spPr>
        <p:style>
          <a:lnRef idx="2">
            <a:schemeClr val="accent1"/>
          </a:lnRef>
          <a:fillRef idx="0">
            <a:schemeClr val="accent1"/>
          </a:fillRef>
          <a:effectRef idx="1">
            <a:schemeClr val="accent1"/>
          </a:effectRef>
          <a:fontRef idx="minor">
            <a:schemeClr val="tx1"/>
          </a:fontRef>
        </p:style>
        <p:txBody>
          <a:bodyPr lIns="101599" tIns="50799" rIns="101599" bIns="50799" rtlCol="0" anchor="ctr"/>
          <a:lstStyle/>
          <a:p>
            <a:pPr algn="ctr"/>
            <a:endParaRPr lang="en-US">
              <a:latin typeface="Calibri" panose="020F0502020204030204" pitchFamily="34" charset="0"/>
              <a:cs typeface="Calibri" panose="020F0502020204030204" pitchFamily="34" charset="0"/>
            </a:endParaRPr>
          </a:p>
        </p:txBody>
      </p:sp>
      <p:grpSp>
        <p:nvGrpSpPr>
          <p:cNvPr id="85" name="Group 2">
            <a:extLst>
              <a:ext uri="{FF2B5EF4-FFF2-40B4-BE49-F238E27FC236}">
                <a16:creationId xmlns:a16="http://schemas.microsoft.com/office/drawing/2014/main" id="{54BD9BE8-7353-3A4F-B51E-D70ED08ED488}"/>
              </a:ext>
            </a:extLst>
          </p:cNvPr>
          <p:cNvGrpSpPr>
            <a:grpSpLocks/>
          </p:cNvGrpSpPr>
          <p:nvPr/>
        </p:nvGrpSpPr>
        <p:grpSpPr bwMode="auto">
          <a:xfrm>
            <a:off x="3154443" y="2894833"/>
            <a:ext cx="9231264" cy="2938972"/>
            <a:chOff x="1982964" y="2883523"/>
            <a:chExt cx="5192586" cy="2204232"/>
          </a:xfrm>
        </p:grpSpPr>
        <p:sp>
          <p:nvSpPr>
            <p:cNvPr id="86" name="Text Box 50">
              <a:extLst>
                <a:ext uri="{FF2B5EF4-FFF2-40B4-BE49-F238E27FC236}">
                  <a16:creationId xmlns:a16="http://schemas.microsoft.com/office/drawing/2014/main" id="{CA55F990-3A50-9E4D-A0FA-A15BC09CB2FC}"/>
                </a:ext>
              </a:extLst>
            </p:cNvPr>
            <p:cNvSpPr txBox="1">
              <a:spLocks noChangeArrowheads="1"/>
            </p:cNvSpPr>
            <p:nvPr/>
          </p:nvSpPr>
          <p:spPr bwMode="auto">
            <a:xfrm>
              <a:off x="2412163" y="2907575"/>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87" name="Text Box 51">
              <a:extLst>
                <a:ext uri="{FF2B5EF4-FFF2-40B4-BE49-F238E27FC236}">
                  <a16:creationId xmlns:a16="http://schemas.microsoft.com/office/drawing/2014/main" id="{DB384745-A3A2-2945-82B9-8E0A71B3EAC3}"/>
                </a:ext>
              </a:extLst>
            </p:cNvPr>
            <p:cNvSpPr txBox="1">
              <a:spLocks noChangeArrowheads="1"/>
            </p:cNvSpPr>
            <p:nvPr/>
          </p:nvSpPr>
          <p:spPr bwMode="auto">
            <a:xfrm>
              <a:off x="4334194" y="2883523"/>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4</a:t>
              </a:r>
            </a:p>
          </p:txBody>
        </p:sp>
        <p:sp>
          <p:nvSpPr>
            <p:cNvPr id="88" name="Text Box 52">
              <a:extLst>
                <a:ext uri="{FF2B5EF4-FFF2-40B4-BE49-F238E27FC236}">
                  <a16:creationId xmlns:a16="http://schemas.microsoft.com/office/drawing/2014/main" id="{464A8129-D24F-E94F-BEAA-53F4C1FBEA19}"/>
                </a:ext>
              </a:extLst>
            </p:cNvPr>
            <p:cNvSpPr txBox="1">
              <a:spLocks noChangeArrowheads="1"/>
            </p:cNvSpPr>
            <p:nvPr/>
          </p:nvSpPr>
          <p:spPr bwMode="auto">
            <a:xfrm>
              <a:off x="6091774" y="2907578"/>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a:solidFill>
                    <a:schemeClr val="accent2"/>
                  </a:solidFill>
                  <a:latin typeface="Calibri" panose="020F0502020204030204" pitchFamily="34" charset="0"/>
                  <a:cs typeface="Calibri" panose="020F0502020204030204" pitchFamily="34" charset="0"/>
                </a:rPr>
                <a:t>4</a:t>
              </a:r>
            </a:p>
          </p:txBody>
        </p:sp>
        <p:sp>
          <p:nvSpPr>
            <p:cNvPr id="89" name="Text Box 53">
              <a:extLst>
                <a:ext uri="{FF2B5EF4-FFF2-40B4-BE49-F238E27FC236}">
                  <a16:creationId xmlns:a16="http://schemas.microsoft.com/office/drawing/2014/main" id="{6DD2DD28-ED58-8043-9CE4-D4509792DDF0}"/>
                </a:ext>
              </a:extLst>
            </p:cNvPr>
            <p:cNvSpPr txBox="1">
              <a:spLocks noChangeArrowheads="1"/>
            </p:cNvSpPr>
            <p:nvPr/>
          </p:nvSpPr>
          <p:spPr bwMode="auto">
            <a:xfrm>
              <a:off x="6932816" y="3812551"/>
              <a:ext cx="242734"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2</a:t>
              </a:r>
            </a:p>
          </p:txBody>
        </p:sp>
        <p:sp>
          <p:nvSpPr>
            <p:cNvPr id="90" name="Text Box 54">
              <a:extLst>
                <a:ext uri="{FF2B5EF4-FFF2-40B4-BE49-F238E27FC236}">
                  <a16:creationId xmlns:a16="http://schemas.microsoft.com/office/drawing/2014/main" id="{D9D5F574-4719-8B4D-903C-5D24E4F818E5}"/>
                </a:ext>
              </a:extLst>
            </p:cNvPr>
            <p:cNvSpPr txBox="1">
              <a:spLocks noChangeArrowheads="1"/>
            </p:cNvSpPr>
            <p:nvPr/>
          </p:nvSpPr>
          <p:spPr bwMode="auto">
            <a:xfrm>
              <a:off x="4628257" y="4579923"/>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9</a:t>
              </a:r>
            </a:p>
          </p:txBody>
        </p:sp>
        <p:sp>
          <p:nvSpPr>
            <p:cNvPr id="91" name="Text Box 55">
              <a:extLst>
                <a:ext uri="{FF2B5EF4-FFF2-40B4-BE49-F238E27FC236}">
                  <a16:creationId xmlns:a16="http://schemas.microsoft.com/office/drawing/2014/main" id="{DBC183CC-2F49-BC49-A0B8-4D7B7E69894C}"/>
                </a:ext>
              </a:extLst>
            </p:cNvPr>
            <p:cNvSpPr txBox="1">
              <a:spLocks noChangeArrowheads="1"/>
            </p:cNvSpPr>
            <p:nvPr/>
          </p:nvSpPr>
          <p:spPr bwMode="auto">
            <a:xfrm>
              <a:off x="1982964" y="3756024"/>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4</a:t>
              </a:r>
            </a:p>
          </p:txBody>
        </p:sp>
        <p:sp>
          <p:nvSpPr>
            <p:cNvPr id="92" name="Text Box 56">
              <a:extLst>
                <a:ext uri="{FF2B5EF4-FFF2-40B4-BE49-F238E27FC236}">
                  <a16:creationId xmlns:a16="http://schemas.microsoft.com/office/drawing/2014/main" id="{6811BF32-80AE-D04C-81D7-4AD3ABC9ABE7}"/>
                </a:ext>
              </a:extLst>
            </p:cNvPr>
            <p:cNvSpPr txBox="1">
              <a:spLocks noChangeArrowheads="1"/>
            </p:cNvSpPr>
            <p:nvPr/>
          </p:nvSpPr>
          <p:spPr bwMode="auto">
            <a:xfrm>
              <a:off x="3591027" y="3653158"/>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93" name="Text Box 57">
              <a:extLst>
                <a:ext uri="{FF2B5EF4-FFF2-40B4-BE49-F238E27FC236}">
                  <a16:creationId xmlns:a16="http://schemas.microsoft.com/office/drawing/2014/main" id="{77B1D85F-BFB8-7240-BB71-B8E0CA7FE46B}"/>
                </a:ext>
              </a:extLst>
            </p:cNvPr>
            <p:cNvSpPr txBox="1">
              <a:spLocks noChangeArrowheads="1"/>
            </p:cNvSpPr>
            <p:nvPr/>
          </p:nvSpPr>
          <p:spPr bwMode="auto">
            <a:xfrm>
              <a:off x="5706734" y="3503996"/>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94" name="Text Box 58">
              <a:extLst>
                <a:ext uri="{FF2B5EF4-FFF2-40B4-BE49-F238E27FC236}">
                  <a16:creationId xmlns:a16="http://schemas.microsoft.com/office/drawing/2014/main" id="{6D7F3CCE-C220-744C-8FB1-74BC8AF63288}"/>
                </a:ext>
              </a:extLst>
            </p:cNvPr>
            <p:cNvSpPr txBox="1">
              <a:spLocks noChangeArrowheads="1"/>
            </p:cNvSpPr>
            <p:nvPr/>
          </p:nvSpPr>
          <p:spPr bwMode="auto">
            <a:xfrm>
              <a:off x="5207536" y="4200994"/>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5</a:t>
              </a:r>
            </a:p>
          </p:txBody>
        </p:sp>
        <p:sp>
          <p:nvSpPr>
            <p:cNvPr id="95" name="Text Box 59">
              <a:extLst>
                <a:ext uri="{FF2B5EF4-FFF2-40B4-BE49-F238E27FC236}">
                  <a16:creationId xmlns:a16="http://schemas.microsoft.com/office/drawing/2014/main" id="{48591212-3C83-074C-9D32-58E7FE10A6FD}"/>
                </a:ext>
              </a:extLst>
            </p:cNvPr>
            <p:cNvSpPr txBox="1">
              <a:spLocks noChangeArrowheads="1"/>
            </p:cNvSpPr>
            <p:nvPr/>
          </p:nvSpPr>
          <p:spPr bwMode="auto">
            <a:xfrm>
              <a:off x="6378464" y="4073660"/>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1</a:t>
              </a:r>
            </a:p>
          </p:txBody>
        </p:sp>
        <p:sp>
          <p:nvSpPr>
            <p:cNvPr id="96" name="Text Box 55">
              <a:extLst>
                <a:ext uri="{FF2B5EF4-FFF2-40B4-BE49-F238E27FC236}">
                  <a16:creationId xmlns:a16="http://schemas.microsoft.com/office/drawing/2014/main" id="{765BF70E-FD20-0647-A9C3-B8872A3C627A}"/>
                </a:ext>
              </a:extLst>
            </p:cNvPr>
            <p:cNvSpPr txBox="1">
              <a:spLocks noChangeArrowheads="1"/>
            </p:cNvSpPr>
            <p:nvPr/>
          </p:nvSpPr>
          <p:spPr bwMode="auto">
            <a:xfrm>
              <a:off x="2951452" y="3980335"/>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5</a:t>
              </a:r>
            </a:p>
          </p:txBody>
        </p:sp>
        <p:sp>
          <p:nvSpPr>
            <p:cNvPr id="97" name="Text Box 55">
              <a:extLst>
                <a:ext uri="{FF2B5EF4-FFF2-40B4-BE49-F238E27FC236}">
                  <a16:creationId xmlns:a16="http://schemas.microsoft.com/office/drawing/2014/main" id="{F119F742-DDE1-2548-9640-EEA86992FC8C}"/>
                </a:ext>
              </a:extLst>
            </p:cNvPr>
            <p:cNvSpPr txBox="1">
              <a:spLocks noChangeArrowheads="1"/>
            </p:cNvSpPr>
            <p:nvPr/>
          </p:nvSpPr>
          <p:spPr bwMode="auto">
            <a:xfrm>
              <a:off x="4635211" y="3620767"/>
              <a:ext cx="242735" cy="507832"/>
            </a:xfrm>
            <a:prstGeom prst="rect">
              <a:avLst/>
            </a:prstGeom>
            <a:no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i="1" dirty="0">
                  <a:solidFill>
                    <a:schemeClr val="accent2"/>
                  </a:solidFill>
                  <a:latin typeface="Calibri" panose="020F0502020204030204" pitchFamily="34" charset="0"/>
                  <a:cs typeface="Calibri" panose="020F0502020204030204" pitchFamily="34" charset="0"/>
                </a:rPr>
                <a:t>2</a:t>
              </a:r>
            </a:p>
          </p:txBody>
        </p:sp>
      </p:grpSp>
      <p:sp>
        <p:nvSpPr>
          <p:cNvPr id="98" name="TextBox 97">
            <a:extLst>
              <a:ext uri="{FF2B5EF4-FFF2-40B4-BE49-F238E27FC236}">
                <a16:creationId xmlns:a16="http://schemas.microsoft.com/office/drawing/2014/main" id="{7FEAA597-91C9-F241-87B2-D3E195DAABA7}"/>
              </a:ext>
            </a:extLst>
          </p:cNvPr>
          <p:cNvSpPr txBox="1"/>
          <p:nvPr/>
        </p:nvSpPr>
        <p:spPr>
          <a:xfrm>
            <a:off x="12286036" y="4134647"/>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2</a:t>
            </a:r>
          </a:p>
        </p:txBody>
      </p:sp>
      <p:sp>
        <p:nvSpPr>
          <p:cNvPr id="99" name="TextBox 98">
            <a:extLst>
              <a:ext uri="{FF2B5EF4-FFF2-40B4-BE49-F238E27FC236}">
                <a16:creationId xmlns:a16="http://schemas.microsoft.com/office/drawing/2014/main" id="{39AF95F1-EB8E-6A42-A77B-63DDC1084329}"/>
              </a:ext>
            </a:extLst>
          </p:cNvPr>
          <p:cNvSpPr txBox="1"/>
          <p:nvPr/>
        </p:nvSpPr>
        <p:spPr>
          <a:xfrm>
            <a:off x="8168058" y="5138159"/>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9</a:t>
            </a:r>
          </a:p>
        </p:txBody>
      </p:sp>
      <p:sp>
        <p:nvSpPr>
          <p:cNvPr id="100" name="TextBox 99">
            <a:extLst>
              <a:ext uri="{FF2B5EF4-FFF2-40B4-BE49-F238E27FC236}">
                <a16:creationId xmlns:a16="http://schemas.microsoft.com/office/drawing/2014/main" id="{E612304A-A522-464C-BCC4-43F5C03DE5B4}"/>
              </a:ext>
            </a:extLst>
          </p:cNvPr>
          <p:cNvSpPr txBox="1"/>
          <p:nvPr/>
        </p:nvSpPr>
        <p:spPr>
          <a:xfrm>
            <a:off x="9117222" y="4646543"/>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5</a:t>
            </a:r>
          </a:p>
        </p:txBody>
      </p:sp>
      <p:sp>
        <p:nvSpPr>
          <p:cNvPr id="101" name="TextBox 100">
            <a:extLst>
              <a:ext uri="{FF2B5EF4-FFF2-40B4-BE49-F238E27FC236}">
                <a16:creationId xmlns:a16="http://schemas.microsoft.com/office/drawing/2014/main" id="{0A7EA402-67FD-D041-AB14-50BC6E48EE62}"/>
              </a:ext>
            </a:extLst>
          </p:cNvPr>
          <p:cNvSpPr txBox="1"/>
          <p:nvPr/>
        </p:nvSpPr>
        <p:spPr>
          <a:xfrm>
            <a:off x="11222288" y="4466960"/>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1</a:t>
            </a:r>
          </a:p>
        </p:txBody>
      </p:sp>
      <p:sp>
        <p:nvSpPr>
          <p:cNvPr id="102" name="TextBox 101">
            <a:extLst>
              <a:ext uri="{FF2B5EF4-FFF2-40B4-BE49-F238E27FC236}">
                <a16:creationId xmlns:a16="http://schemas.microsoft.com/office/drawing/2014/main" id="{22379E48-6EBD-8D44-B1DB-A959F8C04F79}"/>
              </a:ext>
            </a:extLst>
          </p:cNvPr>
          <p:cNvSpPr txBox="1"/>
          <p:nvPr/>
        </p:nvSpPr>
        <p:spPr>
          <a:xfrm>
            <a:off x="10735591" y="2921670"/>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6</a:t>
            </a:r>
          </a:p>
        </p:txBody>
      </p:sp>
      <p:sp>
        <p:nvSpPr>
          <p:cNvPr id="103" name="TextBox 102">
            <a:extLst>
              <a:ext uri="{FF2B5EF4-FFF2-40B4-BE49-F238E27FC236}">
                <a16:creationId xmlns:a16="http://schemas.microsoft.com/office/drawing/2014/main" id="{E312604A-52AF-E04D-A54C-8BB79457B8A2}"/>
              </a:ext>
            </a:extLst>
          </p:cNvPr>
          <p:cNvSpPr txBox="1"/>
          <p:nvPr/>
        </p:nvSpPr>
        <p:spPr>
          <a:xfrm>
            <a:off x="10035883" y="3722129"/>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2</a:t>
            </a:r>
          </a:p>
        </p:txBody>
      </p:sp>
      <p:sp>
        <p:nvSpPr>
          <p:cNvPr id="104" name="TextBox 103">
            <a:extLst>
              <a:ext uri="{FF2B5EF4-FFF2-40B4-BE49-F238E27FC236}">
                <a16:creationId xmlns:a16="http://schemas.microsoft.com/office/drawing/2014/main" id="{FE3F8C17-6C02-714B-BFC4-C03AE279A73A}"/>
              </a:ext>
            </a:extLst>
          </p:cNvPr>
          <p:cNvSpPr txBox="1"/>
          <p:nvPr/>
        </p:nvSpPr>
        <p:spPr>
          <a:xfrm>
            <a:off x="8129998" y="3884172"/>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7</a:t>
            </a:r>
          </a:p>
        </p:txBody>
      </p:sp>
      <p:sp>
        <p:nvSpPr>
          <p:cNvPr id="105" name="TextBox 104">
            <a:extLst>
              <a:ext uri="{FF2B5EF4-FFF2-40B4-BE49-F238E27FC236}">
                <a16:creationId xmlns:a16="http://schemas.microsoft.com/office/drawing/2014/main" id="{963BCC6C-9C0F-7147-96E8-96CF9A2629A3}"/>
              </a:ext>
            </a:extLst>
          </p:cNvPr>
          <p:cNvSpPr txBox="1"/>
          <p:nvPr/>
        </p:nvSpPr>
        <p:spPr>
          <a:xfrm>
            <a:off x="6268348" y="3921012"/>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6</a:t>
            </a:r>
          </a:p>
        </p:txBody>
      </p:sp>
      <p:sp>
        <p:nvSpPr>
          <p:cNvPr id="106" name="TextBox 105">
            <a:extLst>
              <a:ext uri="{FF2B5EF4-FFF2-40B4-BE49-F238E27FC236}">
                <a16:creationId xmlns:a16="http://schemas.microsoft.com/office/drawing/2014/main" id="{A77AE5E4-C14B-AC4C-835B-BE19417CEF1D}"/>
              </a:ext>
            </a:extLst>
          </p:cNvPr>
          <p:cNvSpPr txBox="1"/>
          <p:nvPr/>
        </p:nvSpPr>
        <p:spPr>
          <a:xfrm>
            <a:off x="5184654" y="4341433"/>
            <a:ext cx="692495"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14</a:t>
            </a:r>
          </a:p>
        </p:txBody>
      </p:sp>
      <p:sp>
        <p:nvSpPr>
          <p:cNvPr id="107" name="TextBox 106">
            <a:extLst>
              <a:ext uri="{FF2B5EF4-FFF2-40B4-BE49-F238E27FC236}">
                <a16:creationId xmlns:a16="http://schemas.microsoft.com/office/drawing/2014/main" id="{0136D9A5-8B09-7C44-90B6-63592F34DAAD}"/>
              </a:ext>
            </a:extLst>
          </p:cNvPr>
          <p:cNvSpPr txBox="1"/>
          <p:nvPr/>
        </p:nvSpPr>
        <p:spPr>
          <a:xfrm>
            <a:off x="3450735" y="4037011"/>
            <a:ext cx="692495"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13</a:t>
            </a:r>
          </a:p>
        </p:txBody>
      </p:sp>
      <p:grpSp>
        <p:nvGrpSpPr>
          <p:cNvPr id="11" name="Group 10">
            <a:extLst>
              <a:ext uri="{FF2B5EF4-FFF2-40B4-BE49-F238E27FC236}">
                <a16:creationId xmlns:a16="http://schemas.microsoft.com/office/drawing/2014/main" id="{CCE5ED69-7C6B-7F48-9F18-DDA0D28C3726}"/>
              </a:ext>
            </a:extLst>
          </p:cNvPr>
          <p:cNvGrpSpPr/>
          <p:nvPr/>
        </p:nvGrpSpPr>
        <p:grpSpPr>
          <a:xfrm>
            <a:off x="4186498" y="2889704"/>
            <a:ext cx="4558990" cy="2503233"/>
            <a:chOff x="4186498" y="2889704"/>
            <a:chExt cx="4558990" cy="2503233"/>
          </a:xfrm>
        </p:grpSpPr>
        <p:sp>
          <p:nvSpPr>
            <p:cNvPr id="108" name="TextBox 107">
              <a:extLst>
                <a:ext uri="{FF2B5EF4-FFF2-40B4-BE49-F238E27FC236}">
                  <a16:creationId xmlns:a16="http://schemas.microsoft.com/office/drawing/2014/main" id="{D999934A-A8CE-4C4E-97D4-165CE6CF3F3B}"/>
                </a:ext>
              </a:extLst>
            </p:cNvPr>
            <p:cNvSpPr txBox="1"/>
            <p:nvPr/>
          </p:nvSpPr>
          <p:spPr>
            <a:xfrm>
              <a:off x="7619552" y="2889704"/>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7</a:t>
              </a:r>
            </a:p>
          </p:txBody>
        </p:sp>
        <p:sp>
          <p:nvSpPr>
            <p:cNvPr id="109" name="TextBox 108">
              <a:extLst>
                <a:ext uri="{FF2B5EF4-FFF2-40B4-BE49-F238E27FC236}">
                  <a16:creationId xmlns:a16="http://schemas.microsoft.com/office/drawing/2014/main" id="{01DF9D77-5C0E-8F4A-B49D-13C8B5BDCD10}"/>
                </a:ext>
              </a:extLst>
            </p:cNvPr>
            <p:cNvSpPr txBox="1"/>
            <p:nvPr/>
          </p:nvSpPr>
          <p:spPr>
            <a:xfrm>
              <a:off x="8296649" y="4186873"/>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4</a:t>
              </a:r>
            </a:p>
          </p:txBody>
        </p:sp>
        <p:sp>
          <p:nvSpPr>
            <p:cNvPr id="110" name="TextBox 109">
              <a:extLst>
                <a:ext uri="{FF2B5EF4-FFF2-40B4-BE49-F238E27FC236}">
                  <a16:creationId xmlns:a16="http://schemas.microsoft.com/office/drawing/2014/main" id="{1298F6FE-7875-294D-BA23-C5E0B6EF0BE0}"/>
                </a:ext>
              </a:extLst>
            </p:cNvPr>
            <p:cNvSpPr txBox="1"/>
            <p:nvPr/>
          </p:nvSpPr>
          <p:spPr>
            <a:xfrm>
              <a:off x="5187378" y="4705571"/>
              <a:ext cx="698907"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11</a:t>
              </a:r>
            </a:p>
          </p:txBody>
        </p:sp>
        <p:sp>
          <p:nvSpPr>
            <p:cNvPr id="111" name="TextBox 110">
              <a:extLst>
                <a:ext uri="{FF2B5EF4-FFF2-40B4-BE49-F238E27FC236}">
                  <a16:creationId xmlns:a16="http://schemas.microsoft.com/office/drawing/2014/main" id="{76C13C6A-54AE-FB4A-897C-BF60C4C1792E}"/>
                </a:ext>
              </a:extLst>
            </p:cNvPr>
            <p:cNvSpPr txBox="1"/>
            <p:nvPr/>
          </p:nvSpPr>
          <p:spPr>
            <a:xfrm>
              <a:off x="4186498" y="2916644"/>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7</a:t>
              </a:r>
            </a:p>
          </p:txBody>
        </p:sp>
        <p:cxnSp>
          <p:nvCxnSpPr>
            <p:cNvPr id="5" name="Straight Connector 4">
              <a:extLst>
                <a:ext uri="{FF2B5EF4-FFF2-40B4-BE49-F238E27FC236}">
                  <a16:creationId xmlns:a16="http://schemas.microsoft.com/office/drawing/2014/main" id="{AEAC3887-C7CA-9744-8C10-4B8A2EE24678}"/>
                </a:ext>
              </a:extLst>
            </p:cNvPr>
            <p:cNvCxnSpPr/>
            <p:nvPr/>
          </p:nvCxnSpPr>
          <p:spPr>
            <a:xfrm flipV="1">
              <a:off x="5240614" y="4614223"/>
              <a:ext cx="560387" cy="180265"/>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112" name="Straight Connector 111">
              <a:extLst>
                <a:ext uri="{FF2B5EF4-FFF2-40B4-BE49-F238E27FC236}">
                  <a16:creationId xmlns:a16="http://schemas.microsoft.com/office/drawing/2014/main" id="{180ECDFB-D599-DA40-9E93-E5A2E30A9736}"/>
                </a:ext>
              </a:extLst>
            </p:cNvPr>
            <p:cNvCxnSpPr>
              <a:cxnSpLocks/>
              <a:endCxn id="7" idx="46"/>
            </p:cNvCxnSpPr>
            <p:nvPr/>
          </p:nvCxnSpPr>
          <p:spPr>
            <a:xfrm flipV="1">
              <a:off x="8138784" y="4128171"/>
              <a:ext cx="488322" cy="178340"/>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grpSp>
      <p:grpSp>
        <p:nvGrpSpPr>
          <p:cNvPr id="12" name="Group 11">
            <a:extLst>
              <a:ext uri="{FF2B5EF4-FFF2-40B4-BE49-F238E27FC236}">
                <a16:creationId xmlns:a16="http://schemas.microsoft.com/office/drawing/2014/main" id="{26F98FB8-BAB9-1F49-8D32-8FEEDB5A9D41}"/>
              </a:ext>
            </a:extLst>
          </p:cNvPr>
          <p:cNvGrpSpPr/>
          <p:nvPr/>
        </p:nvGrpSpPr>
        <p:grpSpPr>
          <a:xfrm>
            <a:off x="6275084" y="3930164"/>
            <a:ext cx="762318" cy="687366"/>
            <a:chOff x="6275084" y="3930164"/>
            <a:chExt cx="762318" cy="687366"/>
          </a:xfrm>
        </p:grpSpPr>
        <p:cxnSp>
          <p:nvCxnSpPr>
            <p:cNvPr id="114" name="Straight Connector 113">
              <a:extLst>
                <a:ext uri="{FF2B5EF4-FFF2-40B4-BE49-F238E27FC236}">
                  <a16:creationId xmlns:a16="http://schemas.microsoft.com/office/drawing/2014/main" id="{89CD29B3-44F0-BA4C-A6E6-21399DBA425C}"/>
                </a:ext>
              </a:extLst>
            </p:cNvPr>
            <p:cNvCxnSpPr>
              <a:cxnSpLocks/>
            </p:cNvCxnSpPr>
            <p:nvPr/>
          </p:nvCxnSpPr>
          <p:spPr>
            <a:xfrm flipV="1">
              <a:off x="6275084" y="4170055"/>
              <a:ext cx="432418" cy="169951"/>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sp>
          <p:nvSpPr>
            <p:cNvPr id="113" name="TextBox 112">
              <a:extLst>
                <a:ext uri="{FF2B5EF4-FFF2-40B4-BE49-F238E27FC236}">
                  <a16:creationId xmlns:a16="http://schemas.microsoft.com/office/drawing/2014/main" id="{A2219672-F1C3-304E-9074-AF76EE985D68}"/>
                </a:ext>
              </a:extLst>
            </p:cNvPr>
            <p:cNvSpPr txBox="1"/>
            <p:nvPr/>
          </p:nvSpPr>
          <p:spPr>
            <a:xfrm>
              <a:off x="6588563" y="3930164"/>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5</a:t>
              </a:r>
            </a:p>
          </p:txBody>
        </p:sp>
      </p:grpSp>
      <p:grpSp>
        <p:nvGrpSpPr>
          <p:cNvPr id="115" name="Group 114">
            <a:extLst>
              <a:ext uri="{FF2B5EF4-FFF2-40B4-BE49-F238E27FC236}">
                <a16:creationId xmlns:a16="http://schemas.microsoft.com/office/drawing/2014/main" id="{4E5223A3-D0A9-0C41-8E4E-DD5BEDE8F933}"/>
              </a:ext>
            </a:extLst>
          </p:cNvPr>
          <p:cNvGrpSpPr/>
          <p:nvPr/>
        </p:nvGrpSpPr>
        <p:grpSpPr>
          <a:xfrm>
            <a:off x="4242073" y="2947687"/>
            <a:ext cx="762318" cy="687366"/>
            <a:chOff x="6275084" y="3930164"/>
            <a:chExt cx="762318" cy="687366"/>
          </a:xfrm>
        </p:grpSpPr>
        <p:cxnSp>
          <p:nvCxnSpPr>
            <p:cNvPr id="116" name="Straight Connector 115">
              <a:extLst>
                <a:ext uri="{FF2B5EF4-FFF2-40B4-BE49-F238E27FC236}">
                  <a16:creationId xmlns:a16="http://schemas.microsoft.com/office/drawing/2014/main" id="{D99DABFD-3A2F-B445-B637-1FA3751A4C9D}"/>
                </a:ext>
              </a:extLst>
            </p:cNvPr>
            <p:cNvCxnSpPr>
              <a:cxnSpLocks/>
            </p:cNvCxnSpPr>
            <p:nvPr/>
          </p:nvCxnSpPr>
          <p:spPr>
            <a:xfrm flipV="1">
              <a:off x="6275084" y="4170055"/>
              <a:ext cx="432418" cy="169951"/>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sp>
          <p:nvSpPr>
            <p:cNvPr id="117" name="TextBox 116">
              <a:extLst>
                <a:ext uri="{FF2B5EF4-FFF2-40B4-BE49-F238E27FC236}">
                  <a16:creationId xmlns:a16="http://schemas.microsoft.com/office/drawing/2014/main" id="{8F762005-7D9A-884B-9617-AE0CB8218E4C}"/>
                </a:ext>
              </a:extLst>
            </p:cNvPr>
            <p:cNvSpPr txBox="1"/>
            <p:nvPr/>
          </p:nvSpPr>
          <p:spPr>
            <a:xfrm>
              <a:off x="6588563" y="3930164"/>
              <a:ext cx="448839" cy="687366"/>
            </a:xfrm>
            <a:prstGeom prst="rect">
              <a:avLst/>
            </a:prstGeom>
            <a:noFill/>
          </p:spPr>
          <p:txBody>
            <a:bodyPr wrap="none" lIns="101599" tIns="50799" rIns="101599" bIns="50799" rtlCol="0">
              <a:spAutoFit/>
            </a:bodyPr>
            <a:lstStyle/>
            <a:p>
              <a:r>
                <a:rPr lang="en-US" dirty="0">
                  <a:solidFill>
                    <a:srgbClr val="FF0000"/>
                  </a:solidFill>
                  <a:latin typeface="Calibri" panose="020F0502020204030204" pitchFamily="34" charset="0"/>
                  <a:cs typeface="Calibri" panose="020F0502020204030204" pitchFamily="34" charset="0"/>
                </a:rPr>
                <a:t>6</a:t>
              </a:r>
            </a:p>
          </p:txBody>
        </p:sp>
      </p:grpSp>
    </p:spTree>
    <p:extLst>
      <p:ext uri="{BB962C8B-B14F-4D97-AF65-F5344CB8AC3E}">
        <p14:creationId xmlns:p14="http://schemas.microsoft.com/office/powerpoint/2010/main" val="118055917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2" name="Straight Connector 61"/>
          <p:cNvCxnSpPr>
            <a:stCxn id="24" idx="3"/>
            <a:endCxn id="26" idx="1"/>
          </p:cNvCxnSpPr>
          <p:nvPr/>
        </p:nvCxnSpPr>
        <p:spPr>
          <a:xfrm>
            <a:off x="7652728" y="3971364"/>
            <a:ext cx="1896533"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96" name="Straight Connector 95"/>
          <p:cNvCxnSpPr>
            <a:stCxn id="29" idx="3"/>
            <a:endCxn id="31" idx="1"/>
          </p:cNvCxnSpPr>
          <p:nvPr/>
        </p:nvCxnSpPr>
        <p:spPr>
          <a:xfrm>
            <a:off x="7652728" y="4742766"/>
            <a:ext cx="1896533"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0" name="Straight Connector 129"/>
          <p:cNvCxnSpPr>
            <a:stCxn id="43" idx="3"/>
            <a:endCxn id="46" idx="1"/>
          </p:cNvCxnSpPr>
          <p:nvPr/>
        </p:nvCxnSpPr>
        <p:spPr>
          <a:xfrm flipV="1">
            <a:off x="6227820" y="7297799"/>
            <a:ext cx="3321441" cy="7525"/>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 name="Straight Connector 4"/>
          <p:cNvCxnSpPr>
            <a:endCxn id="28" idx="0"/>
          </p:cNvCxnSpPr>
          <p:nvPr/>
        </p:nvCxnSpPr>
        <p:spPr>
          <a:xfrm>
            <a:off x="5763721" y="2469119"/>
            <a:ext cx="0" cy="202322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5763721" y="5795555"/>
            <a:ext cx="0" cy="202323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a:stCxn id="4" idx="3"/>
            <a:endCxn id="16" idx="1"/>
          </p:cNvCxnSpPr>
          <p:nvPr/>
        </p:nvCxnSpPr>
        <p:spPr>
          <a:xfrm flipV="1">
            <a:off x="6227820" y="2281806"/>
            <a:ext cx="3321441" cy="7524"/>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a:stCxn id="16" idx="2"/>
            <a:endCxn id="31" idx="0"/>
          </p:cNvCxnSpPr>
          <p:nvPr/>
        </p:nvCxnSpPr>
        <p:spPr>
          <a:xfrm>
            <a:off x="10013360" y="2539747"/>
            <a:ext cx="0" cy="1945077"/>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a:stCxn id="36" idx="2"/>
            <a:endCxn id="41" idx="0"/>
          </p:cNvCxnSpPr>
          <p:nvPr/>
        </p:nvCxnSpPr>
        <p:spPr>
          <a:xfrm>
            <a:off x="10013360" y="5866181"/>
            <a:ext cx="0" cy="308201"/>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a:stCxn id="33" idx="3"/>
            <a:endCxn id="36" idx="1"/>
          </p:cNvCxnSpPr>
          <p:nvPr/>
        </p:nvCxnSpPr>
        <p:spPr>
          <a:xfrm flipV="1">
            <a:off x="6227820" y="5608240"/>
            <a:ext cx="3321441" cy="7526"/>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a:stCxn id="38" idx="3"/>
            <a:endCxn id="41" idx="1"/>
          </p:cNvCxnSpPr>
          <p:nvPr/>
        </p:nvCxnSpPr>
        <p:spPr>
          <a:xfrm flipV="1">
            <a:off x="6227820" y="6432324"/>
            <a:ext cx="3321441" cy="7525"/>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8" name="Straight Connector 57"/>
          <p:cNvCxnSpPr>
            <a:stCxn id="48" idx="3"/>
            <a:endCxn id="51" idx="1"/>
          </p:cNvCxnSpPr>
          <p:nvPr/>
        </p:nvCxnSpPr>
        <p:spPr>
          <a:xfrm flipV="1">
            <a:off x="6227820" y="8069200"/>
            <a:ext cx="3321441" cy="7526"/>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5299622" y="2031388"/>
            <a:ext cx="928198" cy="515883"/>
          </a:xfrm>
          <a:prstGeom prst="rect">
            <a:avLst/>
          </a:prstGeom>
          <a:solidFill>
            <a:srgbClr val="FF0000"/>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a:t>
            </a:r>
          </a:p>
        </p:txBody>
      </p:sp>
      <p:sp>
        <p:nvSpPr>
          <p:cNvPr id="14" name="TextBox 13"/>
          <p:cNvSpPr txBox="1"/>
          <p:nvPr/>
        </p:nvSpPr>
        <p:spPr>
          <a:xfrm>
            <a:off x="6724530"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24</a:t>
            </a:r>
          </a:p>
        </p:txBody>
      </p:sp>
      <p:sp>
        <p:nvSpPr>
          <p:cNvPr id="15" name="TextBox 14"/>
          <p:cNvSpPr txBox="1"/>
          <p:nvPr/>
        </p:nvSpPr>
        <p:spPr>
          <a:xfrm>
            <a:off x="8124352"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14</a:t>
            </a:r>
          </a:p>
        </p:txBody>
      </p:sp>
      <p:sp>
        <p:nvSpPr>
          <p:cNvPr id="16" name="TextBox 15"/>
          <p:cNvSpPr txBox="1"/>
          <p:nvPr/>
        </p:nvSpPr>
        <p:spPr>
          <a:xfrm>
            <a:off x="9549261"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27</a:t>
            </a:r>
          </a:p>
        </p:txBody>
      </p:sp>
      <p:sp>
        <p:nvSpPr>
          <p:cNvPr id="18" name="TextBox 17"/>
          <p:cNvSpPr txBox="1"/>
          <p:nvPr/>
        </p:nvSpPr>
        <p:spPr>
          <a:xfrm>
            <a:off x="5299622" y="2855473"/>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25</a:t>
            </a:r>
          </a:p>
        </p:txBody>
      </p:sp>
      <p:sp>
        <p:nvSpPr>
          <p:cNvPr id="20" name="TextBox 19"/>
          <p:cNvSpPr txBox="1"/>
          <p:nvPr/>
        </p:nvSpPr>
        <p:spPr>
          <a:xfrm>
            <a:off x="8124352"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15</a:t>
            </a:r>
          </a:p>
        </p:txBody>
      </p:sp>
      <p:sp>
        <p:nvSpPr>
          <p:cNvPr id="23" name="TextBox 22"/>
          <p:cNvSpPr txBox="1"/>
          <p:nvPr/>
        </p:nvSpPr>
        <p:spPr>
          <a:xfrm>
            <a:off x="5299622" y="3720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9</a:t>
            </a:r>
          </a:p>
        </p:txBody>
      </p:sp>
      <p:sp>
        <p:nvSpPr>
          <p:cNvPr id="24" name="TextBox 23"/>
          <p:cNvSpPr txBox="1"/>
          <p:nvPr/>
        </p:nvSpPr>
        <p:spPr>
          <a:xfrm>
            <a:off x="6724530"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6</a:t>
            </a:r>
          </a:p>
        </p:txBody>
      </p:sp>
      <p:sp>
        <p:nvSpPr>
          <p:cNvPr id="25" name="TextBox 24"/>
          <p:cNvSpPr txBox="1"/>
          <p:nvPr/>
        </p:nvSpPr>
        <p:spPr>
          <a:xfrm>
            <a:off x="8124352"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10</a:t>
            </a:r>
          </a:p>
        </p:txBody>
      </p:sp>
      <p:sp>
        <p:nvSpPr>
          <p:cNvPr id="28" name="TextBox 27"/>
          <p:cNvSpPr txBox="1"/>
          <p:nvPr/>
        </p:nvSpPr>
        <p:spPr>
          <a:xfrm>
            <a:off x="5299622" y="449234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32</a:t>
            </a:r>
          </a:p>
        </p:txBody>
      </p:sp>
      <p:sp>
        <p:nvSpPr>
          <p:cNvPr id="29" name="TextBox 28"/>
          <p:cNvSpPr txBox="1"/>
          <p:nvPr/>
        </p:nvSpPr>
        <p:spPr>
          <a:xfrm>
            <a:off x="6724530"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26</a:t>
            </a:r>
          </a:p>
        </p:txBody>
      </p:sp>
      <p:sp>
        <p:nvSpPr>
          <p:cNvPr id="33" name="TextBox 32"/>
          <p:cNvSpPr txBox="1"/>
          <p:nvPr/>
        </p:nvSpPr>
        <p:spPr>
          <a:xfrm>
            <a:off x="5299622" y="5357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30</a:t>
            </a:r>
          </a:p>
        </p:txBody>
      </p:sp>
      <p:sp>
        <p:nvSpPr>
          <p:cNvPr id="34" name="TextBox 33"/>
          <p:cNvSpPr txBox="1"/>
          <p:nvPr/>
        </p:nvSpPr>
        <p:spPr>
          <a:xfrm>
            <a:off x="6724530"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12</a:t>
            </a:r>
          </a:p>
        </p:txBody>
      </p:sp>
      <p:sp>
        <p:nvSpPr>
          <p:cNvPr id="40" name="TextBox 39"/>
          <p:cNvSpPr txBox="1"/>
          <p:nvPr/>
        </p:nvSpPr>
        <p:spPr>
          <a:xfrm>
            <a:off x="8124352"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4</a:t>
            </a:r>
          </a:p>
        </p:txBody>
      </p:sp>
      <p:sp>
        <p:nvSpPr>
          <p:cNvPr id="43" name="TextBox 42"/>
          <p:cNvSpPr txBox="1"/>
          <p:nvPr/>
        </p:nvSpPr>
        <p:spPr>
          <a:xfrm>
            <a:off x="5299622" y="7047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23</a:t>
            </a:r>
          </a:p>
        </p:txBody>
      </p:sp>
      <p:sp>
        <p:nvSpPr>
          <p:cNvPr id="45" name="TextBox 44"/>
          <p:cNvSpPr txBox="1"/>
          <p:nvPr/>
        </p:nvSpPr>
        <p:spPr>
          <a:xfrm>
            <a:off x="8124352"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22</a:t>
            </a:r>
          </a:p>
        </p:txBody>
      </p:sp>
      <p:sp>
        <p:nvSpPr>
          <p:cNvPr id="48" name="TextBox 47"/>
          <p:cNvSpPr txBox="1"/>
          <p:nvPr/>
        </p:nvSpPr>
        <p:spPr>
          <a:xfrm>
            <a:off x="5299622" y="781878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a:t>
            </a:r>
          </a:p>
        </p:txBody>
      </p:sp>
      <p:sp>
        <p:nvSpPr>
          <p:cNvPr id="49" name="TextBox 48"/>
          <p:cNvSpPr txBox="1"/>
          <p:nvPr/>
        </p:nvSpPr>
        <p:spPr>
          <a:xfrm>
            <a:off x="6724530" y="781125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29</a:t>
            </a:r>
          </a:p>
        </p:txBody>
      </p:sp>
      <p:sp>
        <p:nvSpPr>
          <p:cNvPr id="50" name="TextBox 49"/>
          <p:cNvSpPr txBox="1"/>
          <p:nvPr/>
        </p:nvSpPr>
        <p:spPr>
          <a:xfrm>
            <a:off x="8124352" y="781125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31</a:t>
            </a:r>
          </a:p>
        </p:txBody>
      </p:sp>
      <p:sp>
        <p:nvSpPr>
          <p:cNvPr id="51" name="TextBox 50"/>
          <p:cNvSpPr txBox="1"/>
          <p:nvPr/>
        </p:nvSpPr>
        <p:spPr>
          <a:xfrm>
            <a:off x="9549261" y="7811258"/>
            <a:ext cx="928198" cy="515883"/>
          </a:xfrm>
          <a:prstGeom prst="rect">
            <a:avLst/>
          </a:prstGeom>
          <a:solidFill>
            <a:srgbClr val="FF0000"/>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a:t>
            </a:r>
          </a:p>
        </p:txBody>
      </p:sp>
      <p:sp>
        <p:nvSpPr>
          <p:cNvPr id="21" name="TextBox 20"/>
          <p:cNvSpPr txBox="1"/>
          <p:nvPr/>
        </p:nvSpPr>
        <p:spPr>
          <a:xfrm>
            <a:off x="9549261"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7</a:t>
            </a:r>
          </a:p>
        </p:txBody>
      </p:sp>
      <p:sp>
        <p:nvSpPr>
          <p:cNvPr id="26" name="TextBox 25"/>
          <p:cNvSpPr txBox="1"/>
          <p:nvPr/>
        </p:nvSpPr>
        <p:spPr>
          <a:xfrm>
            <a:off x="9549261"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28</a:t>
            </a:r>
          </a:p>
        </p:txBody>
      </p:sp>
      <p:sp>
        <p:nvSpPr>
          <p:cNvPr id="31" name="TextBox 30"/>
          <p:cNvSpPr txBox="1"/>
          <p:nvPr/>
        </p:nvSpPr>
        <p:spPr>
          <a:xfrm>
            <a:off x="9549261"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17</a:t>
            </a:r>
          </a:p>
        </p:txBody>
      </p:sp>
      <p:sp>
        <p:nvSpPr>
          <p:cNvPr id="30" name="TextBox 29"/>
          <p:cNvSpPr txBox="1"/>
          <p:nvPr/>
        </p:nvSpPr>
        <p:spPr>
          <a:xfrm>
            <a:off x="8124352"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5</a:t>
            </a:r>
          </a:p>
        </p:txBody>
      </p:sp>
      <p:sp>
        <p:nvSpPr>
          <p:cNvPr id="35" name="TextBox 34"/>
          <p:cNvSpPr txBox="1"/>
          <p:nvPr/>
        </p:nvSpPr>
        <p:spPr>
          <a:xfrm>
            <a:off x="8124352"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19</a:t>
            </a:r>
          </a:p>
        </p:txBody>
      </p:sp>
      <p:sp>
        <p:nvSpPr>
          <p:cNvPr id="19" name="TextBox 18"/>
          <p:cNvSpPr txBox="1"/>
          <p:nvPr/>
        </p:nvSpPr>
        <p:spPr>
          <a:xfrm>
            <a:off x="6724530"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8</a:t>
            </a:r>
          </a:p>
        </p:txBody>
      </p:sp>
      <p:sp>
        <p:nvSpPr>
          <p:cNvPr id="38" name="TextBox 37"/>
          <p:cNvSpPr txBox="1"/>
          <p:nvPr/>
        </p:nvSpPr>
        <p:spPr>
          <a:xfrm>
            <a:off x="5299622" y="618190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20</a:t>
            </a:r>
          </a:p>
        </p:txBody>
      </p:sp>
      <p:sp>
        <p:nvSpPr>
          <p:cNvPr id="39" name="TextBox 38"/>
          <p:cNvSpPr txBox="1"/>
          <p:nvPr/>
        </p:nvSpPr>
        <p:spPr>
          <a:xfrm>
            <a:off x="6724530"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13</a:t>
            </a:r>
          </a:p>
        </p:txBody>
      </p:sp>
      <p:sp>
        <p:nvSpPr>
          <p:cNvPr id="44" name="TextBox 43"/>
          <p:cNvSpPr txBox="1"/>
          <p:nvPr/>
        </p:nvSpPr>
        <p:spPr>
          <a:xfrm>
            <a:off x="6724530"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11</a:t>
            </a:r>
          </a:p>
        </p:txBody>
      </p:sp>
      <p:sp>
        <p:nvSpPr>
          <p:cNvPr id="41" name="TextBox 40"/>
          <p:cNvSpPr txBox="1"/>
          <p:nvPr/>
        </p:nvSpPr>
        <p:spPr>
          <a:xfrm>
            <a:off x="9549261"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21</a:t>
            </a:r>
          </a:p>
        </p:txBody>
      </p:sp>
      <p:sp>
        <p:nvSpPr>
          <p:cNvPr id="46" name="TextBox 45"/>
          <p:cNvSpPr txBox="1"/>
          <p:nvPr/>
        </p:nvSpPr>
        <p:spPr>
          <a:xfrm>
            <a:off x="9549261"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18</a:t>
            </a:r>
          </a:p>
        </p:txBody>
      </p:sp>
      <p:sp>
        <p:nvSpPr>
          <p:cNvPr id="156" name="Title 155"/>
          <p:cNvSpPr>
            <a:spLocks noGrp="1"/>
          </p:cNvSpPr>
          <p:nvPr>
            <p:ph type="title"/>
          </p:nvPr>
        </p:nvSpPr>
        <p:spPr/>
        <p:txBody>
          <a:bodyPr/>
          <a:lstStyle/>
          <a:p>
            <a:r>
              <a:rPr lang="en-US" dirty="0"/>
              <a:t>Find the lowest cost path</a:t>
            </a:r>
          </a:p>
        </p:txBody>
      </p:sp>
      <p:sp>
        <p:nvSpPr>
          <p:cNvPr id="36" name="TextBox 35"/>
          <p:cNvSpPr txBox="1"/>
          <p:nvPr/>
        </p:nvSpPr>
        <p:spPr>
          <a:xfrm>
            <a:off x="9549261"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16</a:t>
            </a:r>
          </a:p>
        </p:txBody>
      </p:sp>
      <p:cxnSp>
        <p:nvCxnSpPr>
          <p:cNvPr id="60" name="Straight Connector 59"/>
          <p:cNvCxnSpPr>
            <a:stCxn id="19" idx="3"/>
            <a:endCxn id="20" idx="1"/>
          </p:cNvCxnSpPr>
          <p:nvPr/>
        </p:nvCxnSpPr>
        <p:spPr>
          <a:xfrm>
            <a:off x="7652728" y="3105889"/>
            <a:ext cx="471624"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6206799" y="2537327"/>
            <a:ext cx="561940" cy="331641"/>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flipV="1">
            <a:off x="6214022" y="3357323"/>
            <a:ext cx="541869" cy="380558"/>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0" name="Straight Connector 109"/>
          <p:cNvCxnSpPr/>
          <p:nvPr/>
        </p:nvCxnSpPr>
        <p:spPr>
          <a:xfrm flipH="1" flipV="1">
            <a:off x="9031057" y="7552755"/>
            <a:ext cx="541393" cy="25552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flipV="1">
            <a:off x="9038753" y="5002666"/>
            <a:ext cx="541869" cy="380558"/>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6" name="Straight Connector 115"/>
          <p:cNvCxnSpPr>
            <a:stCxn id="34" idx="0"/>
            <a:endCxn id="29" idx="2"/>
          </p:cNvCxnSpPr>
          <p:nvPr/>
        </p:nvCxnSpPr>
        <p:spPr>
          <a:xfrm flipV="1">
            <a:off x="7188629" y="5000707"/>
            <a:ext cx="0" cy="349591"/>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9" name="Straight Connector 118"/>
          <p:cNvCxnSpPr>
            <a:stCxn id="34" idx="2"/>
            <a:endCxn id="39" idx="0"/>
          </p:cNvCxnSpPr>
          <p:nvPr/>
        </p:nvCxnSpPr>
        <p:spPr>
          <a:xfrm>
            <a:off x="7188629" y="5866181"/>
            <a:ext cx="0" cy="308201"/>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2" name="Straight Connector 121"/>
          <p:cNvCxnSpPr>
            <a:stCxn id="29" idx="0"/>
            <a:endCxn id="24" idx="2"/>
          </p:cNvCxnSpPr>
          <p:nvPr/>
        </p:nvCxnSpPr>
        <p:spPr>
          <a:xfrm flipV="1">
            <a:off x="7188629" y="4229305"/>
            <a:ext cx="0" cy="255519"/>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5" name="Straight Connector 124"/>
          <p:cNvCxnSpPr>
            <a:stCxn id="20" idx="2"/>
            <a:endCxn id="25" idx="0"/>
          </p:cNvCxnSpPr>
          <p:nvPr/>
        </p:nvCxnSpPr>
        <p:spPr>
          <a:xfrm>
            <a:off x="8588451" y="3363830"/>
            <a:ext cx="0" cy="349592"/>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8" name="Straight Connector 127"/>
          <p:cNvCxnSpPr>
            <a:stCxn id="40" idx="2"/>
            <a:endCxn id="45" idx="0"/>
          </p:cNvCxnSpPr>
          <p:nvPr/>
        </p:nvCxnSpPr>
        <p:spPr>
          <a:xfrm>
            <a:off x="8588451" y="6690265"/>
            <a:ext cx="0" cy="349592"/>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sp>
        <p:nvSpPr>
          <p:cNvPr id="57" name="Text Box 50"/>
          <p:cNvSpPr txBox="1">
            <a:spLocks noChangeArrowheads="1"/>
          </p:cNvSpPr>
          <p:nvPr/>
        </p:nvSpPr>
        <p:spPr bwMode="auto">
          <a:xfrm>
            <a:off x="5279075" y="246657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59" name="Text Box 50"/>
          <p:cNvSpPr txBox="1">
            <a:spLocks noChangeArrowheads="1"/>
          </p:cNvSpPr>
          <p:nvPr/>
        </p:nvSpPr>
        <p:spPr bwMode="auto">
          <a:xfrm>
            <a:off x="7712359" y="2718335"/>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6</a:t>
            </a:r>
          </a:p>
        </p:txBody>
      </p:sp>
      <p:sp>
        <p:nvSpPr>
          <p:cNvPr id="61" name="Text Box 50"/>
          <p:cNvSpPr txBox="1">
            <a:spLocks noChangeArrowheads="1"/>
          </p:cNvSpPr>
          <p:nvPr/>
        </p:nvSpPr>
        <p:spPr bwMode="auto">
          <a:xfrm>
            <a:off x="6265284" y="1892700"/>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3" name="Text Box 50"/>
          <p:cNvSpPr txBox="1">
            <a:spLocks noChangeArrowheads="1"/>
          </p:cNvSpPr>
          <p:nvPr/>
        </p:nvSpPr>
        <p:spPr bwMode="auto">
          <a:xfrm>
            <a:off x="7712359" y="1890185"/>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4" name="Text Box 50"/>
          <p:cNvSpPr txBox="1">
            <a:spLocks noChangeArrowheads="1"/>
          </p:cNvSpPr>
          <p:nvPr/>
        </p:nvSpPr>
        <p:spPr bwMode="auto">
          <a:xfrm>
            <a:off x="9111327" y="1887669"/>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5" name="Text Box 50"/>
          <p:cNvSpPr txBox="1">
            <a:spLocks noChangeArrowheads="1"/>
          </p:cNvSpPr>
          <p:nvPr/>
        </p:nvSpPr>
        <p:spPr bwMode="auto">
          <a:xfrm>
            <a:off x="10093231" y="254472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6" name="Text Box 50"/>
          <p:cNvSpPr txBox="1">
            <a:spLocks noChangeArrowheads="1"/>
          </p:cNvSpPr>
          <p:nvPr/>
        </p:nvSpPr>
        <p:spPr bwMode="auto">
          <a:xfrm>
            <a:off x="6283639" y="2236497"/>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7" name="Text Box 50"/>
          <p:cNvSpPr txBox="1">
            <a:spLocks noChangeArrowheads="1"/>
          </p:cNvSpPr>
          <p:nvPr/>
        </p:nvSpPr>
        <p:spPr bwMode="auto">
          <a:xfrm>
            <a:off x="8657070" y="330652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7</a:t>
            </a:r>
          </a:p>
        </p:txBody>
      </p:sp>
      <p:sp>
        <p:nvSpPr>
          <p:cNvPr id="68" name="Text Box 50"/>
          <p:cNvSpPr txBox="1">
            <a:spLocks noChangeArrowheads="1"/>
          </p:cNvSpPr>
          <p:nvPr/>
        </p:nvSpPr>
        <p:spPr bwMode="auto">
          <a:xfrm>
            <a:off x="9086809" y="4805290"/>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9" name="Text Box 50"/>
          <p:cNvSpPr txBox="1">
            <a:spLocks noChangeArrowheads="1"/>
          </p:cNvSpPr>
          <p:nvPr/>
        </p:nvSpPr>
        <p:spPr bwMode="auto">
          <a:xfrm>
            <a:off x="9111327" y="3607997"/>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0" name="Text Box 50"/>
          <p:cNvSpPr txBox="1">
            <a:spLocks noChangeArrowheads="1"/>
          </p:cNvSpPr>
          <p:nvPr/>
        </p:nvSpPr>
        <p:spPr bwMode="auto">
          <a:xfrm>
            <a:off x="10093231" y="331328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1" name="Text Box 50"/>
          <p:cNvSpPr txBox="1">
            <a:spLocks noChangeArrowheads="1"/>
          </p:cNvSpPr>
          <p:nvPr/>
        </p:nvSpPr>
        <p:spPr bwMode="auto">
          <a:xfrm>
            <a:off x="10093231" y="411100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2</a:t>
            </a:r>
          </a:p>
        </p:txBody>
      </p:sp>
      <p:sp>
        <p:nvSpPr>
          <p:cNvPr id="72" name="Text Box 50"/>
          <p:cNvSpPr txBox="1">
            <a:spLocks noChangeArrowheads="1"/>
          </p:cNvSpPr>
          <p:nvPr/>
        </p:nvSpPr>
        <p:spPr bwMode="auto">
          <a:xfrm>
            <a:off x="7712359" y="435610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7</a:t>
            </a:r>
          </a:p>
        </p:txBody>
      </p:sp>
      <p:sp>
        <p:nvSpPr>
          <p:cNvPr id="73" name="Text Box 50"/>
          <p:cNvSpPr txBox="1">
            <a:spLocks noChangeArrowheads="1"/>
          </p:cNvSpPr>
          <p:nvPr/>
        </p:nvSpPr>
        <p:spPr bwMode="auto">
          <a:xfrm>
            <a:off x="9111937" y="5487560"/>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4" name="Text Box 50"/>
          <p:cNvSpPr txBox="1">
            <a:spLocks noChangeArrowheads="1"/>
          </p:cNvSpPr>
          <p:nvPr/>
        </p:nvSpPr>
        <p:spPr bwMode="auto">
          <a:xfrm>
            <a:off x="10093231" y="5795995"/>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5" name="Text Box 50"/>
          <p:cNvSpPr txBox="1">
            <a:spLocks noChangeArrowheads="1"/>
          </p:cNvSpPr>
          <p:nvPr/>
        </p:nvSpPr>
        <p:spPr bwMode="auto">
          <a:xfrm>
            <a:off x="9111937" y="6038991"/>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6" name="Text Box 50"/>
          <p:cNvSpPr txBox="1">
            <a:spLocks noChangeArrowheads="1"/>
          </p:cNvSpPr>
          <p:nvPr/>
        </p:nvSpPr>
        <p:spPr bwMode="auto">
          <a:xfrm>
            <a:off x="8563522" y="6611542"/>
            <a:ext cx="576378"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12</a:t>
            </a:r>
          </a:p>
        </p:txBody>
      </p:sp>
      <p:sp>
        <p:nvSpPr>
          <p:cNvPr id="77" name="Text Box 50"/>
          <p:cNvSpPr txBox="1">
            <a:spLocks noChangeArrowheads="1"/>
          </p:cNvSpPr>
          <p:nvPr/>
        </p:nvSpPr>
        <p:spPr bwMode="auto">
          <a:xfrm>
            <a:off x="9204464" y="7296623"/>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3</a:t>
            </a:r>
          </a:p>
        </p:txBody>
      </p:sp>
      <p:sp>
        <p:nvSpPr>
          <p:cNvPr id="78" name="Text Box 50"/>
          <p:cNvSpPr txBox="1">
            <a:spLocks noChangeArrowheads="1"/>
          </p:cNvSpPr>
          <p:nvPr/>
        </p:nvSpPr>
        <p:spPr bwMode="auto">
          <a:xfrm>
            <a:off x="9111327" y="679962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9" name="Text Box 50"/>
          <p:cNvSpPr txBox="1">
            <a:spLocks noChangeArrowheads="1"/>
          </p:cNvSpPr>
          <p:nvPr/>
        </p:nvSpPr>
        <p:spPr bwMode="auto">
          <a:xfrm>
            <a:off x="5279075" y="331772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4</a:t>
            </a:r>
          </a:p>
        </p:txBody>
      </p:sp>
      <p:sp>
        <p:nvSpPr>
          <p:cNvPr id="80" name="Text Box 50"/>
          <p:cNvSpPr txBox="1">
            <a:spLocks noChangeArrowheads="1"/>
          </p:cNvSpPr>
          <p:nvPr/>
        </p:nvSpPr>
        <p:spPr bwMode="auto">
          <a:xfrm>
            <a:off x="5279075" y="412788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3</a:t>
            </a:r>
          </a:p>
        </p:txBody>
      </p:sp>
      <p:sp>
        <p:nvSpPr>
          <p:cNvPr id="81" name="Text Box 50"/>
          <p:cNvSpPr txBox="1">
            <a:spLocks noChangeArrowheads="1"/>
          </p:cNvSpPr>
          <p:nvPr/>
        </p:nvSpPr>
        <p:spPr bwMode="auto">
          <a:xfrm>
            <a:off x="5279075" y="5791140"/>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2" name="Text Box 50"/>
          <p:cNvSpPr txBox="1">
            <a:spLocks noChangeArrowheads="1"/>
          </p:cNvSpPr>
          <p:nvPr/>
        </p:nvSpPr>
        <p:spPr bwMode="auto">
          <a:xfrm>
            <a:off x="5279075" y="6629653"/>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3" name="Text Box 50"/>
          <p:cNvSpPr txBox="1">
            <a:spLocks noChangeArrowheads="1"/>
          </p:cNvSpPr>
          <p:nvPr/>
        </p:nvSpPr>
        <p:spPr bwMode="auto">
          <a:xfrm>
            <a:off x="5256674" y="7434297"/>
            <a:ext cx="576378"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10</a:t>
            </a:r>
          </a:p>
        </p:txBody>
      </p:sp>
      <p:sp>
        <p:nvSpPr>
          <p:cNvPr id="84" name="Text Box 50"/>
          <p:cNvSpPr txBox="1">
            <a:spLocks noChangeArrowheads="1"/>
          </p:cNvSpPr>
          <p:nvPr/>
        </p:nvSpPr>
        <p:spPr bwMode="auto">
          <a:xfrm>
            <a:off x="6297355" y="523761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5" name="Text Box 50"/>
          <p:cNvSpPr txBox="1">
            <a:spLocks noChangeArrowheads="1"/>
          </p:cNvSpPr>
          <p:nvPr/>
        </p:nvSpPr>
        <p:spPr bwMode="auto">
          <a:xfrm>
            <a:off x="6270813" y="3125571"/>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6" name="Text Box 50"/>
          <p:cNvSpPr txBox="1">
            <a:spLocks noChangeArrowheads="1"/>
          </p:cNvSpPr>
          <p:nvPr/>
        </p:nvSpPr>
        <p:spPr bwMode="auto">
          <a:xfrm>
            <a:off x="7712269" y="360117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8</a:t>
            </a:r>
          </a:p>
        </p:txBody>
      </p:sp>
      <p:sp>
        <p:nvSpPr>
          <p:cNvPr id="87" name="Text Box 50"/>
          <p:cNvSpPr txBox="1">
            <a:spLocks noChangeArrowheads="1"/>
          </p:cNvSpPr>
          <p:nvPr/>
        </p:nvSpPr>
        <p:spPr bwMode="auto">
          <a:xfrm>
            <a:off x="6703983" y="4147341"/>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8" name="Text Box 50"/>
          <p:cNvSpPr txBox="1">
            <a:spLocks noChangeArrowheads="1"/>
          </p:cNvSpPr>
          <p:nvPr/>
        </p:nvSpPr>
        <p:spPr bwMode="auto">
          <a:xfrm>
            <a:off x="6703983" y="495974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4</a:t>
            </a:r>
          </a:p>
        </p:txBody>
      </p:sp>
      <p:sp>
        <p:nvSpPr>
          <p:cNvPr id="89" name="Text Box 50"/>
          <p:cNvSpPr txBox="1">
            <a:spLocks noChangeArrowheads="1"/>
          </p:cNvSpPr>
          <p:nvPr/>
        </p:nvSpPr>
        <p:spPr bwMode="auto">
          <a:xfrm>
            <a:off x="6210812" y="6064392"/>
            <a:ext cx="576378"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11</a:t>
            </a:r>
          </a:p>
        </p:txBody>
      </p:sp>
      <p:sp>
        <p:nvSpPr>
          <p:cNvPr id="90" name="Text Box 50"/>
          <p:cNvSpPr txBox="1">
            <a:spLocks noChangeArrowheads="1"/>
          </p:cNvSpPr>
          <p:nvPr/>
        </p:nvSpPr>
        <p:spPr bwMode="auto">
          <a:xfrm>
            <a:off x="6291617" y="6930529"/>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1" name="Text Box 50"/>
          <p:cNvSpPr txBox="1">
            <a:spLocks noChangeArrowheads="1"/>
          </p:cNvSpPr>
          <p:nvPr/>
        </p:nvSpPr>
        <p:spPr bwMode="auto">
          <a:xfrm>
            <a:off x="6285878" y="770045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5</a:t>
            </a:r>
          </a:p>
        </p:txBody>
      </p:sp>
      <p:sp>
        <p:nvSpPr>
          <p:cNvPr id="92" name="Text Box 50"/>
          <p:cNvSpPr txBox="1">
            <a:spLocks noChangeArrowheads="1"/>
          </p:cNvSpPr>
          <p:nvPr/>
        </p:nvSpPr>
        <p:spPr bwMode="auto">
          <a:xfrm>
            <a:off x="7696712" y="523761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6</a:t>
            </a:r>
          </a:p>
        </p:txBody>
      </p:sp>
      <p:sp>
        <p:nvSpPr>
          <p:cNvPr id="93" name="Text Box 50"/>
          <p:cNvSpPr txBox="1">
            <a:spLocks noChangeArrowheads="1"/>
          </p:cNvSpPr>
          <p:nvPr/>
        </p:nvSpPr>
        <p:spPr bwMode="auto">
          <a:xfrm>
            <a:off x="7696323" y="6045477"/>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2</a:t>
            </a:r>
          </a:p>
        </p:txBody>
      </p:sp>
      <p:sp>
        <p:nvSpPr>
          <p:cNvPr id="94" name="Text Box 50"/>
          <p:cNvSpPr txBox="1">
            <a:spLocks noChangeArrowheads="1"/>
          </p:cNvSpPr>
          <p:nvPr/>
        </p:nvSpPr>
        <p:spPr bwMode="auto">
          <a:xfrm>
            <a:off x="7695934" y="691927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5" name="Text Box 50"/>
          <p:cNvSpPr txBox="1">
            <a:spLocks noChangeArrowheads="1"/>
          </p:cNvSpPr>
          <p:nvPr/>
        </p:nvSpPr>
        <p:spPr bwMode="auto">
          <a:xfrm>
            <a:off x="7695545" y="7695967"/>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7" name="Text Box 50"/>
          <p:cNvSpPr txBox="1">
            <a:spLocks noChangeArrowheads="1"/>
          </p:cNvSpPr>
          <p:nvPr/>
        </p:nvSpPr>
        <p:spPr bwMode="auto">
          <a:xfrm>
            <a:off x="9105674" y="805648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8" name="Text Box 50"/>
          <p:cNvSpPr txBox="1">
            <a:spLocks noChangeArrowheads="1"/>
          </p:cNvSpPr>
          <p:nvPr/>
        </p:nvSpPr>
        <p:spPr bwMode="auto">
          <a:xfrm>
            <a:off x="9105674" y="435610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9" name="Text Box 50"/>
          <p:cNvSpPr txBox="1">
            <a:spLocks noChangeArrowheads="1"/>
          </p:cNvSpPr>
          <p:nvPr/>
        </p:nvSpPr>
        <p:spPr bwMode="auto">
          <a:xfrm>
            <a:off x="6743722" y="5777931"/>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10" name="Rectangular Callout 9"/>
          <p:cNvSpPr/>
          <p:nvPr/>
        </p:nvSpPr>
        <p:spPr>
          <a:xfrm>
            <a:off x="10819530" y="4580213"/>
            <a:ext cx="5436470" cy="1087477"/>
          </a:xfrm>
          <a:prstGeom prst="wedgeRectCallout">
            <a:avLst>
              <a:gd name="adj1" fmla="val -84908"/>
              <a:gd name="adj2" fmla="val 102935"/>
            </a:avLst>
          </a:prstGeom>
          <a:solidFill>
            <a:schemeClr val="bg1">
              <a:lumMod val="95000"/>
            </a:schemeClr>
          </a:solidFill>
          <a:ln w="25400" cap="flat">
            <a:solidFill>
              <a:schemeClr val="bg1">
                <a:lumMod val="85000"/>
              </a:schemeClr>
            </a:solidFill>
            <a:prstDash val="solid"/>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rtl="0" latinLnBrk="1" hangingPunct="0"/>
            <a:r>
              <a:rPr lang="en-US" sz="3200" dirty="0">
                <a:solidFill>
                  <a:srgbClr val="000000"/>
                </a:solidFill>
                <a:latin typeface="Calibri" panose="020F0502020204030204" pitchFamily="34" charset="0"/>
                <a:cs typeface="Calibri" panose="020F0502020204030204" pitchFamily="34" charset="0"/>
              </a:rPr>
              <a:t>Router 4 tells its neighbors:</a:t>
            </a:r>
          </a:p>
          <a:p>
            <a:pPr rtl="0" latinLnBrk="1" hangingPunct="0"/>
            <a:r>
              <a:rPr lang="en-US" sz="3200" i="1" dirty="0">
                <a:solidFill>
                  <a:schemeClr val="accent5"/>
                </a:solidFill>
                <a:latin typeface="Calibri" panose="020F0502020204030204" pitchFamily="34" charset="0"/>
                <a:cs typeface="Calibri" panose="020F0502020204030204" pitchFamily="34" charset="0"/>
              </a:rPr>
              <a:t>“I can reach 2 with a cost of 15”</a:t>
            </a:r>
          </a:p>
        </p:txBody>
      </p:sp>
    </p:spTree>
    <p:extLst>
      <p:ext uri="{BB962C8B-B14F-4D97-AF65-F5344CB8AC3E}">
        <p14:creationId xmlns:p14="http://schemas.microsoft.com/office/powerpoint/2010/main" val="36544233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2" name="Straight Connector 61"/>
          <p:cNvCxnSpPr>
            <a:stCxn id="24" idx="3"/>
            <a:endCxn id="26" idx="1"/>
          </p:cNvCxnSpPr>
          <p:nvPr/>
        </p:nvCxnSpPr>
        <p:spPr>
          <a:xfrm>
            <a:off x="7652728" y="3971364"/>
            <a:ext cx="1896533"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96" name="Straight Connector 95"/>
          <p:cNvCxnSpPr>
            <a:stCxn id="29" idx="3"/>
            <a:endCxn id="31" idx="1"/>
          </p:cNvCxnSpPr>
          <p:nvPr/>
        </p:nvCxnSpPr>
        <p:spPr>
          <a:xfrm>
            <a:off x="7652728" y="4742766"/>
            <a:ext cx="1896533"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0" name="Straight Connector 129"/>
          <p:cNvCxnSpPr>
            <a:stCxn id="43" idx="3"/>
            <a:endCxn id="46" idx="1"/>
          </p:cNvCxnSpPr>
          <p:nvPr/>
        </p:nvCxnSpPr>
        <p:spPr>
          <a:xfrm flipV="1">
            <a:off x="6227820" y="7297799"/>
            <a:ext cx="3321441" cy="7525"/>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 name="Straight Connector 4"/>
          <p:cNvCxnSpPr>
            <a:endCxn id="28" idx="0"/>
          </p:cNvCxnSpPr>
          <p:nvPr/>
        </p:nvCxnSpPr>
        <p:spPr>
          <a:xfrm>
            <a:off x="5763721" y="2469119"/>
            <a:ext cx="0" cy="202322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5763721" y="5795555"/>
            <a:ext cx="0" cy="202323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a:stCxn id="4" idx="3"/>
            <a:endCxn id="16" idx="1"/>
          </p:cNvCxnSpPr>
          <p:nvPr/>
        </p:nvCxnSpPr>
        <p:spPr>
          <a:xfrm flipV="1">
            <a:off x="6227820" y="2281806"/>
            <a:ext cx="3321441" cy="7524"/>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a:stCxn id="16" idx="2"/>
            <a:endCxn id="31" idx="0"/>
          </p:cNvCxnSpPr>
          <p:nvPr/>
        </p:nvCxnSpPr>
        <p:spPr>
          <a:xfrm>
            <a:off x="10013360" y="2539747"/>
            <a:ext cx="0" cy="1945077"/>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a:stCxn id="36" idx="2"/>
            <a:endCxn id="41" idx="0"/>
          </p:cNvCxnSpPr>
          <p:nvPr/>
        </p:nvCxnSpPr>
        <p:spPr>
          <a:xfrm>
            <a:off x="10013360" y="5866181"/>
            <a:ext cx="0" cy="308201"/>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a:stCxn id="33" idx="3"/>
            <a:endCxn id="36" idx="1"/>
          </p:cNvCxnSpPr>
          <p:nvPr/>
        </p:nvCxnSpPr>
        <p:spPr>
          <a:xfrm flipV="1">
            <a:off x="6227820" y="5608240"/>
            <a:ext cx="3321441" cy="7526"/>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a:stCxn id="38" idx="3"/>
            <a:endCxn id="41" idx="1"/>
          </p:cNvCxnSpPr>
          <p:nvPr/>
        </p:nvCxnSpPr>
        <p:spPr>
          <a:xfrm flipV="1">
            <a:off x="6227820" y="6432324"/>
            <a:ext cx="3321441" cy="7525"/>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8" name="Straight Connector 57"/>
          <p:cNvCxnSpPr>
            <a:stCxn id="48" idx="3"/>
            <a:endCxn id="51" idx="1"/>
          </p:cNvCxnSpPr>
          <p:nvPr/>
        </p:nvCxnSpPr>
        <p:spPr>
          <a:xfrm flipV="1">
            <a:off x="6227820" y="8069200"/>
            <a:ext cx="3321441" cy="7526"/>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5299622" y="2031388"/>
            <a:ext cx="928198" cy="515883"/>
          </a:xfrm>
          <a:prstGeom prst="rect">
            <a:avLst/>
          </a:prstGeom>
          <a:solidFill>
            <a:srgbClr val="FF0000"/>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a:t>
            </a:r>
          </a:p>
        </p:txBody>
      </p:sp>
      <p:sp>
        <p:nvSpPr>
          <p:cNvPr id="14" name="TextBox 13"/>
          <p:cNvSpPr txBox="1"/>
          <p:nvPr/>
        </p:nvSpPr>
        <p:spPr>
          <a:xfrm>
            <a:off x="6724530"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24</a:t>
            </a:r>
          </a:p>
        </p:txBody>
      </p:sp>
      <p:sp>
        <p:nvSpPr>
          <p:cNvPr id="15" name="TextBox 14"/>
          <p:cNvSpPr txBox="1"/>
          <p:nvPr/>
        </p:nvSpPr>
        <p:spPr>
          <a:xfrm>
            <a:off x="8124352"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14</a:t>
            </a:r>
          </a:p>
        </p:txBody>
      </p:sp>
      <p:sp>
        <p:nvSpPr>
          <p:cNvPr id="16" name="TextBox 15"/>
          <p:cNvSpPr txBox="1"/>
          <p:nvPr/>
        </p:nvSpPr>
        <p:spPr>
          <a:xfrm>
            <a:off x="9549261" y="202386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27</a:t>
            </a:r>
          </a:p>
        </p:txBody>
      </p:sp>
      <p:sp>
        <p:nvSpPr>
          <p:cNvPr id="18" name="TextBox 17"/>
          <p:cNvSpPr txBox="1"/>
          <p:nvPr/>
        </p:nvSpPr>
        <p:spPr>
          <a:xfrm>
            <a:off x="5299622" y="2855473"/>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25</a:t>
            </a:r>
          </a:p>
        </p:txBody>
      </p:sp>
      <p:sp>
        <p:nvSpPr>
          <p:cNvPr id="20" name="TextBox 19"/>
          <p:cNvSpPr txBox="1"/>
          <p:nvPr/>
        </p:nvSpPr>
        <p:spPr>
          <a:xfrm>
            <a:off x="8124352"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15</a:t>
            </a:r>
          </a:p>
        </p:txBody>
      </p:sp>
      <p:sp>
        <p:nvSpPr>
          <p:cNvPr id="23" name="TextBox 22"/>
          <p:cNvSpPr txBox="1"/>
          <p:nvPr/>
        </p:nvSpPr>
        <p:spPr>
          <a:xfrm>
            <a:off x="5299622" y="3720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9</a:t>
            </a:r>
          </a:p>
        </p:txBody>
      </p:sp>
      <p:sp>
        <p:nvSpPr>
          <p:cNvPr id="24" name="TextBox 23"/>
          <p:cNvSpPr txBox="1"/>
          <p:nvPr/>
        </p:nvSpPr>
        <p:spPr>
          <a:xfrm>
            <a:off x="6724530"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6</a:t>
            </a:r>
          </a:p>
        </p:txBody>
      </p:sp>
      <p:sp>
        <p:nvSpPr>
          <p:cNvPr id="25" name="TextBox 24"/>
          <p:cNvSpPr txBox="1"/>
          <p:nvPr/>
        </p:nvSpPr>
        <p:spPr>
          <a:xfrm>
            <a:off x="8124352"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10</a:t>
            </a:r>
          </a:p>
        </p:txBody>
      </p:sp>
      <p:sp>
        <p:nvSpPr>
          <p:cNvPr id="28" name="TextBox 27"/>
          <p:cNvSpPr txBox="1"/>
          <p:nvPr/>
        </p:nvSpPr>
        <p:spPr>
          <a:xfrm>
            <a:off x="5299622" y="449234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32</a:t>
            </a:r>
          </a:p>
        </p:txBody>
      </p:sp>
      <p:sp>
        <p:nvSpPr>
          <p:cNvPr id="29" name="TextBox 28"/>
          <p:cNvSpPr txBox="1"/>
          <p:nvPr/>
        </p:nvSpPr>
        <p:spPr>
          <a:xfrm>
            <a:off x="6724530"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26</a:t>
            </a:r>
          </a:p>
        </p:txBody>
      </p:sp>
      <p:sp>
        <p:nvSpPr>
          <p:cNvPr id="33" name="TextBox 32"/>
          <p:cNvSpPr txBox="1"/>
          <p:nvPr/>
        </p:nvSpPr>
        <p:spPr>
          <a:xfrm>
            <a:off x="5299622" y="5357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30</a:t>
            </a:r>
          </a:p>
        </p:txBody>
      </p:sp>
      <p:sp>
        <p:nvSpPr>
          <p:cNvPr id="34" name="TextBox 33"/>
          <p:cNvSpPr txBox="1"/>
          <p:nvPr/>
        </p:nvSpPr>
        <p:spPr>
          <a:xfrm>
            <a:off x="6724530"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12</a:t>
            </a:r>
          </a:p>
        </p:txBody>
      </p:sp>
      <p:sp>
        <p:nvSpPr>
          <p:cNvPr id="40" name="TextBox 39"/>
          <p:cNvSpPr txBox="1"/>
          <p:nvPr/>
        </p:nvSpPr>
        <p:spPr>
          <a:xfrm>
            <a:off x="8124352"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4</a:t>
            </a:r>
          </a:p>
        </p:txBody>
      </p:sp>
      <p:sp>
        <p:nvSpPr>
          <p:cNvPr id="43" name="TextBox 42"/>
          <p:cNvSpPr txBox="1"/>
          <p:nvPr/>
        </p:nvSpPr>
        <p:spPr>
          <a:xfrm>
            <a:off x="5299622" y="7047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23</a:t>
            </a:r>
          </a:p>
        </p:txBody>
      </p:sp>
      <p:sp>
        <p:nvSpPr>
          <p:cNvPr id="45" name="TextBox 44"/>
          <p:cNvSpPr txBox="1"/>
          <p:nvPr/>
        </p:nvSpPr>
        <p:spPr>
          <a:xfrm>
            <a:off x="8124352"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22</a:t>
            </a:r>
          </a:p>
        </p:txBody>
      </p:sp>
      <p:sp>
        <p:nvSpPr>
          <p:cNvPr id="48" name="TextBox 47"/>
          <p:cNvSpPr txBox="1"/>
          <p:nvPr/>
        </p:nvSpPr>
        <p:spPr>
          <a:xfrm>
            <a:off x="5299622" y="781878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a:t>
            </a:r>
          </a:p>
        </p:txBody>
      </p:sp>
      <p:sp>
        <p:nvSpPr>
          <p:cNvPr id="49" name="TextBox 48"/>
          <p:cNvSpPr txBox="1"/>
          <p:nvPr/>
        </p:nvSpPr>
        <p:spPr>
          <a:xfrm>
            <a:off x="6724530" y="781125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29</a:t>
            </a:r>
          </a:p>
        </p:txBody>
      </p:sp>
      <p:sp>
        <p:nvSpPr>
          <p:cNvPr id="50" name="TextBox 49"/>
          <p:cNvSpPr txBox="1"/>
          <p:nvPr/>
        </p:nvSpPr>
        <p:spPr>
          <a:xfrm>
            <a:off x="8124352" y="781125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31</a:t>
            </a:r>
          </a:p>
        </p:txBody>
      </p:sp>
      <p:sp>
        <p:nvSpPr>
          <p:cNvPr id="51" name="TextBox 50"/>
          <p:cNvSpPr txBox="1"/>
          <p:nvPr/>
        </p:nvSpPr>
        <p:spPr>
          <a:xfrm>
            <a:off x="9549261" y="7811258"/>
            <a:ext cx="928198" cy="515883"/>
          </a:xfrm>
          <a:prstGeom prst="rect">
            <a:avLst/>
          </a:prstGeom>
          <a:solidFill>
            <a:srgbClr val="FF0000"/>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a:t>
            </a:r>
          </a:p>
        </p:txBody>
      </p:sp>
      <p:sp>
        <p:nvSpPr>
          <p:cNvPr id="21" name="TextBox 20"/>
          <p:cNvSpPr txBox="1"/>
          <p:nvPr/>
        </p:nvSpPr>
        <p:spPr>
          <a:xfrm>
            <a:off x="9549261"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7</a:t>
            </a:r>
          </a:p>
        </p:txBody>
      </p:sp>
      <p:sp>
        <p:nvSpPr>
          <p:cNvPr id="26" name="TextBox 25"/>
          <p:cNvSpPr txBox="1"/>
          <p:nvPr/>
        </p:nvSpPr>
        <p:spPr>
          <a:xfrm>
            <a:off x="9549261" y="371342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28</a:t>
            </a:r>
          </a:p>
        </p:txBody>
      </p:sp>
      <p:sp>
        <p:nvSpPr>
          <p:cNvPr id="31" name="TextBox 30"/>
          <p:cNvSpPr txBox="1"/>
          <p:nvPr/>
        </p:nvSpPr>
        <p:spPr>
          <a:xfrm>
            <a:off x="9549261"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17</a:t>
            </a:r>
          </a:p>
        </p:txBody>
      </p:sp>
      <p:sp>
        <p:nvSpPr>
          <p:cNvPr id="30" name="TextBox 29"/>
          <p:cNvSpPr txBox="1"/>
          <p:nvPr/>
        </p:nvSpPr>
        <p:spPr>
          <a:xfrm>
            <a:off x="8124352" y="4484824"/>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5</a:t>
            </a:r>
          </a:p>
        </p:txBody>
      </p:sp>
      <p:sp>
        <p:nvSpPr>
          <p:cNvPr id="35" name="TextBox 34"/>
          <p:cNvSpPr txBox="1"/>
          <p:nvPr/>
        </p:nvSpPr>
        <p:spPr>
          <a:xfrm>
            <a:off x="8124352"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19</a:t>
            </a:r>
          </a:p>
        </p:txBody>
      </p:sp>
      <p:sp>
        <p:nvSpPr>
          <p:cNvPr id="19" name="TextBox 18"/>
          <p:cNvSpPr txBox="1"/>
          <p:nvPr/>
        </p:nvSpPr>
        <p:spPr>
          <a:xfrm>
            <a:off x="6724530" y="284794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8</a:t>
            </a:r>
          </a:p>
        </p:txBody>
      </p:sp>
      <p:sp>
        <p:nvSpPr>
          <p:cNvPr id="38" name="TextBox 37"/>
          <p:cNvSpPr txBox="1"/>
          <p:nvPr/>
        </p:nvSpPr>
        <p:spPr>
          <a:xfrm>
            <a:off x="5299622" y="618190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20</a:t>
            </a:r>
          </a:p>
        </p:txBody>
      </p:sp>
      <p:sp>
        <p:nvSpPr>
          <p:cNvPr id="39" name="TextBox 38"/>
          <p:cNvSpPr txBox="1"/>
          <p:nvPr/>
        </p:nvSpPr>
        <p:spPr>
          <a:xfrm>
            <a:off x="6724530"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13</a:t>
            </a:r>
          </a:p>
        </p:txBody>
      </p:sp>
      <p:sp>
        <p:nvSpPr>
          <p:cNvPr id="44" name="TextBox 43"/>
          <p:cNvSpPr txBox="1"/>
          <p:nvPr/>
        </p:nvSpPr>
        <p:spPr>
          <a:xfrm>
            <a:off x="6724530"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11</a:t>
            </a:r>
          </a:p>
        </p:txBody>
      </p:sp>
      <p:sp>
        <p:nvSpPr>
          <p:cNvPr id="41" name="TextBox 40"/>
          <p:cNvSpPr txBox="1"/>
          <p:nvPr/>
        </p:nvSpPr>
        <p:spPr>
          <a:xfrm>
            <a:off x="9549261" y="6174382"/>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21</a:t>
            </a:r>
          </a:p>
        </p:txBody>
      </p:sp>
      <p:sp>
        <p:nvSpPr>
          <p:cNvPr id="46" name="TextBox 45"/>
          <p:cNvSpPr txBox="1"/>
          <p:nvPr/>
        </p:nvSpPr>
        <p:spPr>
          <a:xfrm>
            <a:off x="9549261" y="7039857"/>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18</a:t>
            </a:r>
          </a:p>
        </p:txBody>
      </p:sp>
      <p:sp>
        <p:nvSpPr>
          <p:cNvPr id="156" name="Title 155"/>
          <p:cNvSpPr>
            <a:spLocks noGrp="1"/>
          </p:cNvSpPr>
          <p:nvPr>
            <p:ph type="title"/>
          </p:nvPr>
        </p:nvSpPr>
        <p:spPr/>
        <p:txBody>
          <a:bodyPr/>
          <a:lstStyle/>
          <a:p>
            <a:r>
              <a:rPr lang="en-US" dirty="0"/>
              <a:t>Solution</a:t>
            </a:r>
          </a:p>
        </p:txBody>
      </p:sp>
      <p:sp>
        <p:nvSpPr>
          <p:cNvPr id="36" name="TextBox 35"/>
          <p:cNvSpPr txBox="1"/>
          <p:nvPr/>
        </p:nvSpPr>
        <p:spPr>
          <a:xfrm>
            <a:off x="9549261" y="5350298"/>
            <a:ext cx="928198" cy="515883"/>
          </a:xfrm>
          <a:prstGeom prst="rect">
            <a:avLst/>
          </a:prstGeom>
          <a:solidFill>
            <a:srgbClr val="D975A7"/>
          </a:solidFill>
          <a:ln>
            <a:noFill/>
          </a:ln>
          <a:effectLst>
            <a:outerShdw blurRad="50800" dist="38100" dir="2700000" algn="tl" rotWithShape="0">
              <a:prstClr val="black">
                <a:alpha val="40000"/>
              </a:prstClr>
            </a:outerShdw>
          </a:effectLst>
        </p:spPr>
        <p:txBody>
          <a:bodyPr wrap="square" lIns="145134" tIns="72567" rIns="145134" bIns="72567" rtlCol="0">
            <a:spAutoFit/>
          </a:bodyPr>
          <a:lstStyle/>
          <a:p>
            <a:pPr>
              <a:spcBef>
                <a:spcPts val="952"/>
              </a:spcBef>
              <a:spcAft>
                <a:spcPts val="952"/>
              </a:spcAft>
            </a:pPr>
            <a:r>
              <a:rPr lang="en-US" sz="2400" dirty="0">
                <a:solidFill>
                  <a:prstClr val="black"/>
                </a:solidFill>
                <a:latin typeface="Arial"/>
                <a:cs typeface="Arial"/>
              </a:rPr>
              <a:t>16</a:t>
            </a:r>
          </a:p>
        </p:txBody>
      </p:sp>
      <p:cxnSp>
        <p:nvCxnSpPr>
          <p:cNvPr id="60" name="Straight Connector 59"/>
          <p:cNvCxnSpPr>
            <a:stCxn id="19" idx="3"/>
            <a:endCxn id="20" idx="1"/>
          </p:cNvCxnSpPr>
          <p:nvPr/>
        </p:nvCxnSpPr>
        <p:spPr>
          <a:xfrm>
            <a:off x="7652728" y="3105889"/>
            <a:ext cx="471624"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6227819" y="2516307"/>
            <a:ext cx="561940" cy="331641"/>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flipV="1">
            <a:off x="6214022" y="3357323"/>
            <a:ext cx="541869" cy="380558"/>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0" name="Straight Connector 109"/>
          <p:cNvCxnSpPr/>
          <p:nvPr/>
        </p:nvCxnSpPr>
        <p:spPr>
          <a:xfrm flipH="1" flipV="1">
            <a:off x="9073097" y="7563265"/>
            <a:ext cx="541393" cy="25552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flipV="1">
            <a:off x="9038753" y="5002666"/>
            <a:ext cx="541869" cy="380558"/>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6" name="Straight Connector 115"/>
          <p:cNvCxnSpPr>
            <a:stCxn id="34" idx="0"/>
            <a:endCxn id="29" idx="2"/>
          </p:cNvCxnSpPr>
          <p:nvPr/>
        </p:nvCxnSpPr>
        <p:spPr>
          <a:xfrm flipV="1">
            <a:off x="7188629" y="5000707"/>
            <a:ext cx="0" cy="349591"/>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9" name="Straight Connector 118"/>
          <p:cNvCxnSpPr>
            <a:stCxn id="34" idx="2"/>
            <a:endCxn id="39" idx="0"/>
          </p:cNvCxnSpPr>
          <p:nvPr/>
        </p:nvCxnSpPr>
        <p:spPr>
          <a:xfrm>
            <a:off x="7188629" y="5866181"/>
            <a:ext cx="0" cy="308201"/>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2" name="Straight Connector 121"/>
          <p:cNvCxnSpPr>
            <a:stCxn id="29" idx="0"/>
            <a:endCxn id="24" idx="2"/>
          </p:cNvCxnSpPr>
          <p:nvPr/>
        </p:nvCxnSpPr>
        <p:spPr>
          <a:xfrm flipV="1">
            <a:off x="7188629" y="4229305"/>
            <a:ext cx="0" cy="255519"/>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5" name="Straight Connector 124"/>
          <p:cNvCxnSpPr>
            <a:stCxn id="20" idx="2"/>
            <a:endCxn id="25" idx="0"/>
          </p:cNvCxnSpPr>
          <p:nvPr/>
        </p:nvCxnSpPr>
        <p:spPr>
          <a:xfrm>
            <a:off x="8588451" y="3363830"/>
            <a:ext cx="0" cy="349592"/>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8" name="Straight Connector 127"/>
          <p:cNvCxnSpPr>
            <a:stCxn id="40" idx="2"/>
            <a:endCxn id="45" idx="0"/>
          </p:cNvCxnSpPr>
          <p:nvPr/>
        </p:nvCxnSpPr>
        <p:spPr>
          <a:xfrm>
            <a:off x="8588451" y="6690265"/>
            <a:ext cx="0" cy="349592"/>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sp>
        <p:nvSpPr>
          <p:cNvPr id="57" name="Text Box 50"/>
          <p:cNvSpPr txBox="1">
            <a:spLocks noChangeArrowheads="1"/>
          </p:cNvSpPr>
          <p:nvPr/>
        </p:nvSpPr>
        <p:spPr bwMode="auto">
          <a:xfrm>
            <a:off x="5279075" y="246657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59" name="Text Box 50"/>
          <p:cNvSpPr txBox="1">
            <a:spLocks noChangeArrowheads="1"/>
          </p:cNvSpPr>
          <p:nvPr/>
        </p:nvSpPr>
        <p:spPr bwMode="auto">
          <a:xfrm>
            <a:off x="7712359" y="2718335"/>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6</a:t>
            </a:r>
          </a:p>
        </p:txBody>
      </p:sp>
      <p:sp>
        <p:nvSpPr>
          <p:cNvPr id="61" name="Text Box 50"/>
          <p:cNvSpPr txBox="1">
            <a:spLocks noChangeArrowheads="1"/>
          </p:cNvSpPr>
          <p:nvPr/>
        </p:nvSpPr>
        <p:spPr bwMode="auto">
          <a:xfrm>
            <a:off x="6265284" y="1892700"/>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3" name="Text Box 50"/>
          <p:cNvSpPr txBox="1">
            <a:spLocks noChangeArrowheads="1"/>
          </p:cNvSpPr>
          <p:nvPr/>
        </p:nvSpPr>
        <p:spPr bwMode="auto">
          <a:xfrm>
            <a:off x="7712359" y="1890185"/>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4" name="Text Box 50"/>
          <p:cNvSpPr txBox="1">
            <a:spLocks noChangeArrowheads="1"/>
          </p:cNvSpPr>
          <p:nvPr/>
        </p:nvSpPr>
        <p:spPr bwMode="auto">
          <a:xfrm>
            <a:off x="9111327" y="1887669"/>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5" name="Text Box 50"/>
          <p:cNvSpPr txBox="1">
            <a:spLocks noChangeArrowheads="1"/>
          </p:cNvSpPr>
          <p:nvPr/>
        </p:nvSpPr>
        <p:spPr bwMode="auto">
          <a:xfrm>
            <a:off x="10093231" y="254472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6" name="Text Box 50"/>
          <p:cNvSpPr txBox="1">
            <a:spLocks noChangeArrowheads="1"/>
          </p:cNvSpPr>
          <p:nvPr/>
        </p:nvSpPr>
        <p:spPr bwMode="auto">
          <a:xfrm>
            <a:off x="6283639" y="2236497"/>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7" name="Text Box 50"/>
          <p:cNvSpPr txBox="1">
            <a:spLocks noChangeArrowheads="1"/>
          </p:cNvSpPr>
          <p:nvPr/>
        </p:nvSpPr>
        <p:spPr bwMode="auto">
          <a:xfrm>
            <a:off x="8657070" y="330652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7</a:t>
            </a:r>
          </a:p>
        </p:txBody>
      </p:sp>
      <p:sp>
        <p:nvSpPr>
          <p:cNvPr id="68" name="Text Box 50"/>
          <p:cNvSpPr txBox="1">
            <a:spLocks noChangeArrowheads="1"/>
          </p:cNvSpPr>
          <p:nvPr/>
        </p:nvSpPr>
        <p:spPr bwMode="auto">
          <a:xfrm>
            <a:off x="9086809" y="4805290"/>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69" name="Text Box 50"/>
          <p:cNvSpPr txBox="1">
            <a:spLocks noChangeArrowheads="1"/>
          </p:cNvSpPr>
          <p:nvPr/>
        </p:nvSpPr>
        <p:spPr bwMode="auto">
          <a:xfrm>
            <a:off x="9111327" y="3607997"/>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0" name="Text Box 50"/>
          <p:cNvSpPr txBox="1">
            <a:spLocks noChangeArrowheads="1"/>
          </p:cNvSpPr>
          <p:nvPr/>
        </p:nvSpPr>
        <p:spPr bwMode="auto">
          <a:xfrm>
            <a:off x="10093231" y="331328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1" name="Text Box 50"/>
          <p:cNvSpPr txBox="1">
            <a:spLocks noChangeArrowheads="1"/>
          </p:cNvSpPr>
          <p:nvPr/>
        </p:nvSpPr>
        <p:spPr bwMode="auto">
          <a:xfrm>
            <a:off x="10093231" y="411100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2</a:t>
            </a:r>
          </a:p>
        </p:txBody>
      </p:sp>
      <p:sp>
        <p:nvSpPr>
          <p:cNvPr id="72" name="Text Box 50"/>
          <p:cNvSpPr txBox="1">
            <a:spLocks noChangeArrowheads="1"/>
          </p:cNvSpPr>
          <p:nvPr/>
        </p:nvSpPr>
        <p:spPr bwMode="auto">
          <a:xfrm>
            <a:off x="7712359" y="435610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7</a:t>
            </a:r>
          </a:p>
        </p:txBody>
      </p:sp>
      <p:sp>
        <p:nvSpPr>
          <p:cNvPr id="73" name="Text Box 50"/>
          <p:cNvSpPr txBox="1">
            <a:spLocks noChangeArrowheads="1"/>
          </p:cNvSpPr>
          <p:nvPr/>
        </p:nvSpPr>
        <p:spPr bwMode="auto">
          <a:xfrm>
            <a:off x="9111937" y="5487560"/>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4" name="Text Box 50"/>
          <p:cNvSpPr txBox="1">
            <a:spLocks noChangeArrowheads="1"/>
          </p:cNvSpPr>
          <p:nvPr/>
        </p:nvSpPr>
        <p:spPr bwMode="auto">
          <a:xfrm>
            <a:off x="10093231" y="5795995"/>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5" name="Text Box 50"/>
          <p:cNvSpPr txBox="1">
            <a:spLocks noChangeArrowheads="1"/>
          </p:cNvSpPr>
          <p:nvPr/>
        </p:nvSpPr>
        <p:spPr bwMode="auto">
          <a:xfrm>
            <a:off x="9111937" y="6038991"/>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6" name="Text Box 50"/>
          <p:cNvSpPr txBox="1">
            <a:spLocks noChangeArrowheads="1"/>
          </p:cNvSpPr>
          <p:nvPr/>
        </p:nvSpPr>
        <p:spPr bwMode="auto">
          <a:xfrm>
            <a:off x="8563522" y="6611542"/>
            <a:ext cx="576378"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12</a:t>
            </a:r>
          </a:p>
        </p:txBody>
      </p:sp>
      <p:sp>
        <p:nvSpPr>
          <p:cNvPr id="77" name="Text Box 50"/>
          <p:cNvSpPr txBox="1">
            <a:spLocks noChangeArrowheads="1"/>
          </p:cNvSpPr>
          <p:nvPr/>
        </p:nvSpPr>
        <p:spPr bwMode="auto">
          <a:xfrm>
            <a:off x="9204464" y="7296623"/>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3</a:t>
            </a:r>
          </a:p>
        </p:txBody>
      </p:sp>
      <p:sp>
        <p:nvSpPr>
          <p:cNvPr id="78" name="Text Box 50"/>
          <p:cNvSpPr txBox="1">
            <a:spLocks noChangeArrowheads="1"/>
          </p:cNvSpPr>
          <p:nvPr/>
        </p:nvSpPr>
        <p:spPr bwMode="auto">
          <a:xfrm>
            <a:off x="9111327" y="679962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79" name="Text Box 50"/>
          <p:cNvSpPr txBox="1">
            <a:spLocks noChangeArrowheads="1"/>
          </p:cNvSpPr>
          <p:nvPr/>
        </p:nvSpPr>
        <p:spPr bwMode="auto">
          <a:xfrm>
            <a:off x="5279075" y="331772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4</a:t>
            </a:r>
          </a:p>
        </p:txBody>
      </p:sp>
      <p:sp>
        <p:nvSpPr>
          <p:cNvPr id="80" name="Text Box 50"/>
          <p:cNvSpPr txBox="1">
            <a:spLocks noChangeArrowheads="1"/>
          </p:cNvSpPr>
          <p:nvPr/>
        </p:nvSpPr>
        <p:spPr bwMode="auto">
          <a:xfrm>
            <a:off x="5279075" y="412788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3</a:t>
            </a:r>
          </a:p>
        </p:txBody>
      </p:sp>
      <p:sp>
        <p:nvSpPr>
          <p:cNvPr id="81" name="Text Box 50"/>
          <p:cNvSpPr txBox="1">
            <a:spLocks noChangeArrowheads="1"/>
          </p:cNvSpPr>
          <p:nvPr/>
        </p:nvSpPr>
        <p:spPr bwMode="auto">
          <a:xfrm>
            <a:off x="5279075" y="5791140"/>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2" name="Text Box 50"/>
          <p:cNvSpPr txBox="1">
            <a:spLocks noChangeArrowheads="1"/>
          </p:cNvSpPr>
          <p:nvPr/>
        </p:nvSpPr>
        <p:spPr bwMode="auto">
          <a:xfrm>
            <a:off x="5279075" y="6629653"/>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3" name="Text Box 50"/>
          <p:cNvSpPr txBox="1">
            <a:spLocks noChangeArrowheads="1"/>
          </p:cNvSpPr>
          <p:nvPr/>
        </p:nvSpPr>
        <p:spPr bwMode="auto">
          <a:xfrm>
            <a:off x="5256674" y="7434297"/>
            <a:ext cx="576378"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10</a:t>
            </a:r>
          </a:p>
        </p:txBody>
      </p:sp>
      <p:sp>
        <p:nvSpPr>
          <p:cNvPr id="84" name="Text Box 50"/>
          <p:cNvSpPr txBox="1">
            <a:spLocks noChangeArrowheads="1"/>
          </p:cNvSpPr>
          <p:nvPr/>
        </p:nvSpPr>
        <p:spPr bwMode="auto">
          <a:xfrm>
            <a:off x="6297355" y="523761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5" name="Text Box 50"/>
          <p:cNvSpPr txBox="1">
            <a:spLocks noChangeArrowheads="1"/>
          </p:cNvSpPr>
          <p:nvPr/>
        </p:nvSpPr>
        <p:spPr bwMode="auto">
          <a:xfrm>
            <a:off x="6270813" y="3125571"/>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6" name="Text Box 50"/>
          <p:cNvSpPr txBox="1">
            <a:spLocks noChangeArrowheads="1"/>
          </p:cNvSpPr>
          <p:nvPr/>
        </p:nvSpPr>
        <p:spPr bwMode="auto">
          <a:xfrm>
            <a:off x="7712269" y="360117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8</a:t>
            </a:r>
          </a:p>
        </p:txBody>
      </p:sp>
      <p:sp>
        <p:nvSpPr>
          <p:cNvPr id="87" name="Text Box 50"/>
          <p:cNvSpPr txBox="1">
            <a:spLocks noChangeArrowheads="1"/>
          </p:cNvSpPr>
          <p:nvPr/>
        </p:nvSpPr>
        <p:spPr bwMode="auto">
          <a:xfrm>
            <a:off x="6703983" y="4147341"/>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88" name="Text Box 50"/>
          <p:cNvSpPr txBox="1">
            <a:spLocks noChangeArrowheads="1"/>
          </p:cNvSpPr>
          <p:nvPr/>
        </p:nvSpPr>
        <p:spPr bwMode="auto">
          <a:xfrm>
            <a:off x="6703983" y="495974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4</a:t>
            </a:r>
          </a:p>
        </p:txBody>
      </p:sp>
      <p:sp>
        <p:nvSpPr>
          <p:cNvPr id="89" name="Text Box 50"/>
          <p:cNvSpPr txBox="1">
            <a:spLocks noChangeArrowheads="1"/>
          </p:cNvSpPr>
          <p:nvPr/>
        </p:nvSpPr>
        <p:spPr bwMode="auto">
          <a:xfrm>
            <a:off x="6210812" y="6064392"/>
            <a:ext cx="576378"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11</a:t>
            </a:r>
          </a:p>
        </p:txBody>
      </p:sp>
      <p:sp>
        <p:nvSpPr>
          <p:cNvPr id="90" name="Text Box 50"/>
          <p:cNvSpPr txBox="1">
            <a:spLocks noChangeArrowheads="1"/>
          </p:cNvSpPr>
          <p:nvPr/>
        </p:nvSpPr>
        <p:spPr bwMode="auto">
          <a:xfrm>
            <a:off x="6291617" y="6930529"/>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1" name="Text Box 50"/>
          <p:cNvSpPr txBox="1">
            <a:spLocks noChangeArrowheads="1"/>
          </p:cNvSpPr>
          <p:nvPr/>
        </p:nvSpPr>
        <p:spPr bwMode="auto">
          <a:xfrm>
            <a:off x="6285878" y="770045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5</a:t>
            </a:r>
          </a:p>
        </p:txBody>
      </p:sp>
      <p:sp>
        <p:nvSpPr>
          <p:cNvPr id="92" name="Text Box 50"/>
          <p:cNvSpPr txBox="1">
            <a:spLocks noChangeArrowheads="1"/>
          </p:cNvSpPr>
          <p:nvPr/>
        </p:nvSpPr>
        <p:spPr bwMode="auto">
          <a:xfrm>
            <a:off x="7696712" y="523761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6</a:t>
            </a:r>
          </a:p>
        </p:txBody>
      </p:sp>
      <p:sp>
        <p:nvSpPr>
          <p:cNvPr id="93" name="Text Box 50"/>
          <p:cNvSpPr txBox="1">
            <a:spLocks noChangeArrowheads="1"/>
          </p:cNvSpPr>
          <p:nvPr/>
        </p:nvSpPr>
        <p:spPr bwMode="auto">
          <a:xfrm>
            <a:off x="7696323" y="6045477"/>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2</a:t>
            </a:r>
          </a:p>
        </p:txBody>
      </p:sp>
      <p:sp>
        <p:nvSpPr>
          <p:cNvPr id="94" name="Text Box 50"/>
          <p:cNvSpPr txBox="1">
            <a:spLocks noChangeArrowheads="1"/>
          </p:cNvSpPr>
          <p:nvPr/>
        </p:nvSpPr>
        <p:spPr bwMode="auto">
          <a:xfrm>
            <a:off x="7695934" y="6919278"/>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5" name="Text Box 50"/>
          <p:cNvSpPr txBox="1">
            <a:spLocks noChangeArrowheads="1"/>
          </p:cNvSpPr>
          <p:nvPr/>
        </p:nvSpPr>
        <p:spPr bwMode="auto">
          <a:xfrm>
            <a:off x="7695545" y="7695967"/>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7" name="Text Box 50"/>
          <p:cNvSpPr txBox="1">
            <a:spLocks noChangeArrowheads="1"/>
          </p:cNvSpPr>
          <p:nvPr/>
        </p:nvSpPr>
        <p:spPr bwMode="auto">
          <a:xfrm>
            <a:off x="9105674" y="8056482"/>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8" name="Text Box 50"/>
          <p:cNvSpPr txBox="1">
            <a:spLocks noChangeArrowheads="1"/>
          </p:cNvSpPr>
          <p:nvPr/>
        </p:nvSpPr>
        <p:spPr bwMode="auto">
          <a:xfrm>
            <a:off x="9105674" y="4356106"/>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99" name="Text Box 50"/>
          <p:cNvSpPr txBox="1">
            <a:spLocks noChangeArrowheads="1"/>
          </p:cNvSpPr>
          <p:nvPr/>
        </p:nvSpPr>
        <p:spPr bwMode="auto">
          <a:xfrm>
            <a:off x="6743722" y="5777931"/>
            <a:ext cx="416027" cy="471922"/>
          </a:xfrm>
          <a:prstGeom prst="rect">
            <a:avLst/>
          </a:prstGeom>
          <a:noFill/>
          <a:ln>
            <a:noFill/>
          </a:ln>
          <a:effectLst/>
        </p:spPr>
        <p:txBody>
          <a:bodyPr wrap="none" lIns="101599" tIns="50799" rIns="101599" bIns="50799">
            <a:spAutoFit/>
          </a:bodyPr>
          <a:lstStyle/>
          <a:p>
            <a:pPr>
              <a:defRPr/>
            </a:pPr>
            <a:r>
              <a:rPr lang="en-US" sz="2400" i="1" dirty="0">
                <a:solidFill>
                  <a:srgbClr val="00882B"/>
                </a:solidFill>
              </a:rPr>
              <a:t>1</a:t>
            </a:r>
          </a:p>
        </p:txBody>
      </p:sp>
      <p:sp>
        <p:nvSpPr>
          <p:cNvPr id="102" name="TextBox 101"/>
          <p:cNvSpPr txBox="1"/>
          <p:nvPr/>
        </p:nvSpPr>
        <p:spPr>
          <a:xfrm>
            <a:off x="10643802" y="2263840"/>
            <a:ext cx="2211541" cy="687366"/>
          </a:xfrm>
          <a:prstGeom prst="rect">
            <a:avLst/>
          </a:prstGeom>
          <a:noFill/>
        </p:spPr>
        <p:txBody>
          <a:bodyPr wrap="none" lIns="101599" tIns="50799" rIns="101599" bIns="50799" rtlCol="0">
            <a:spAutoFit/>
          </a:bodyPr>
          <a:lstStyle/>
          <a:p>
            <a:r>
              <a:rPr lang="en-US" dirty="0"/>
              <a:t>Cost = 22</a:t>
            </a:r>
          </a:p>
        </p:txBody>
      </p:sp>
      <p:grpSp>
        <p:nvGrpSpPr>
          <p:cNvPr id="3" name="Group 2"/>
          <p:cNvGrpSpPr/>
          <p:nvPr/>
        </p:nvGrpSpPr>
        <p:grpSpPr>
          <a:xfrm>
            <a:off x="9073097" y="7489855"/>
            <a:ext cx="507525" cy="1100106"/>
            <a:chOff x="9073097" y="7489855"/>
            <a:chExt cx="507525" cy="1100106"/>
          </a:xfrm>
        </p:grpSpPr>
        <p:sp>
          <p:nvSpPr>
            <p:cNvPr id="2" name="TextBox 1"/>
            <p:cNvSpPr txBox="1"/>
            <p:nvPr/>
          </p:nvSpPr>
          <p:spPr>
            <a:xfrm>
              <a:off x="9073097" y="7489855"/>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3</a:t>
              </a:r>
            </a:p>
          </p:txBody>
        </p:sp>
        <p:sp>
          <p:nvSpPr>
            <p:cNvPr id="103" name="TextBox 102"/>
            <p:cNvSpPr txBox="1"/>
            <p:nvPr/>
          </p:nvSpPr>
          <p:spPr>
            <a:xfrm>
              <a:off x="9298493" y="8056482"/>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1</a:t>
              </a:r>
            </a:p>
          </p:txBody>
        </p:sp>
      </p:grpSp>
      <p:grpSp>
        <p:nvGrpSpPr>
          <p:cNvPr id="10" name="Group 9"/>
          <p:cNvGrpSpPr/>
          <p:nvPr/>
        </p:nvGrpSpPr>
        <p:grpSpPr>
          <a:xfrm>
            <a:off x="6185837" y="5881483"/>
            <a:ext cx="3224813" cy="2635397"/>
            <a:chOff x="6185837" y="5881483"/>
            <a:chExt cx="3224813" cy="2635397"/>
          </a:xfrm>
        </p:grpSpPr>
        <p:sp>
          <p:nvSpPr>
            <p:cNvPr id="106" name="TextBox 105"/>
            <p:cNvSpPr txBox="1"/>
            <p:nvPr/>
          </p:nvSpPr>
          <p:spPr>
            <a:xfrm>
              <a:off x="6326902" y="7983401"/>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7</a:t>
              </a:r>
            </a:p>
          </p:txBody>
        </p:sp>
        <p:sp>
          <p:nvSpPr>
            <p:cNvPr id="120" name="TextBox 119"/>
            <p:cNvSpPr txBox="1"/>
            <p:nvPr/>
          </p:nvSpPr>
          <p:spPr>
            <a:xfrm>
              <a:off x="6185837" y="6753258"/>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lang="en-US" sz="2800" dirty="0">
                  <a:solidFill>
                    <a:srgbClr val="C82506"/>
                  </a:solidFill>
                </a:rPr>
                <a:t>5</a:t>
              </a:r>
              <a:endParaRPr kumimoji="0" lang="en-US" sz="2800" b="0" i="0" u="none" strike="noStrike" cap="none" spc="0" normalizeH="0" baseline="0" dirty="0">
                <a:ln>
                  <a:noFill/>
                </a:ln>
                <a:solidFill>
                  <a:srgbClr val="C82506"/>
                </a:solidFill>
                <a:effectLst/>
                <a:uFillTx/>
                <a:latin typeface="+mn-lt"/>
                <a:ea typeface="+mn-ea"/>
                <a:cs typeface="+mn-cs"/>
                <a:sym typeface="Gill Sans"/>
              </a:endParaRPr>
            </a:p>
          </p:txBody>
        </p:sp>
        <p:sp>
          <p:nvSpPr>
            <p:cNvPr id="123" name="TextBox 122"/>
            <p:cNvSpPr txBox="1"/>
            <p:nvPr/>
          </p:nvSpPr>
          <p:spPr>
            <a:xfrm>
              <a:off x="8948985" y="5908833"/>
              <a:ext cx="461665"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lang="en-US" sz="2800" dirty="0">
                  <a:solidFill>
                    <a:srgbClr val="C82506"/>
                  </a:solidFill>
                </a:rPr>
                <a:t>16</a:t>
              </a:r>
              <a:endParaRPr kumimoji="0" lang="en-US" sz="2800" b="0" i="0" u="none" strike="noStrike" cap="none" spc="0" normalizeH="0" baseline="0" dirty="0">
                <a:ln>
                  <a:noFill/>
                </a:ln>
                <a:solidFill>
                  <a:srgbClr val="C82506"/>
                </a:solidFill>
                <a:effectLst/>
                <a:uFillTx/>
                <a:latin typeface="+mn-lt"/>
                <a:ea typeface="+mn-ea"/>
                <a:cs typeface="+mn-cs"/>
                <a:sym typeface="Gill Sans"/>
              </a:endParaRPr>
            </a:p>
          </p:txBody>
        </p:sp>
        <p:sp>
          <p:nvSpPr>
            <p:cNvPr id="126" name="TextBox 125"/>
            <p:cNvSpPr txBox="1"/>
            <p:nvPr/>
          </p:nvSpPr>
          <p:spPr>
            <a:xfrm>
              <a:off x="7514114" y="5881483"/>
              <a:ext cx="461665"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lang="en-US" sz="2800" dirty="0">
                  <a:solidFill>
                    <a:srgbClr val="C82506"/>
                  </a:solidFill>
                </a:rPr>
                <a:t>17</a:t>
              </a:r>
              <a:endParaRPr kumimoji="0" lang="en-US" sz="2800" b="0" i="0" u="none" strike="noStrike" cap="none" spc="0" normalizeH="0" baseline="0" dirty="0">
                <a:ln>
                  <a:noFill/>
                </a:ln>
                <a:solidFill>
                  <a:srgbClr val="C82506"/>
                </a:solidFill>
                <a:effectLst/>
                <a:uFillTx/>
                <a:latin typeface="+mn-lt"/>
                <a:ea typeface="+mn-ea"/>
                <a:cs typeface="+mn-cs"/>
                <a:sym typeface="Gill Sans"/>
              </a:endParaRPr>
            </a:p>
          </p:txBody>
        </p:sp>
      </p:grpSp>
      <p:sp>
        <p:nvSpPr>
          <p:cNvPr id="127" name="TextBox 126"/>
          <p:cNvSpPr txBox="1"/>
          <p:nvPr/>
        </p:nvSpPr>
        <p:spPr>
          <a:xfrm>
            <a:off x="6030941" y="5900190"/>
            <a:ext cx="461665"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28</a:t>
            </a:r>
          </a:p>
        </p:txBody>
      </p:sp>
      <p:grpSp>
        <p:nvGrpSpPr>
          <p:cNvPr id="17" name="Group 16"/>
          <p:cNvGrpSpPr/>
          <p:nvPr/>
        </p:nvGrpSpPr>
        <p:grpSpPr>
          <a:xfrm>
            <a:off x="5038040" y="5002120"/>
            <a:ext cx="4515454" cy="1276351"/>
            <a:chOff x="5038040" y="5002120"/>
            <a:chExt cx="4515454" cy="1276351"/>
          </a:xfrm>
        </p:grpSpPr>
        <p:sp>
          <p:nvSpPr>
            <p:cNvPr id="111" name="TextBox 110"/>
            <p:cNvSpPr txBox="1"/>
            <p:nvPr/>
          </p:nvSpPr>
          <p:spPr>
            <a:xfrm>
              <a:off x="5038040" y="5744992"/>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7</a:t>
              </a:r>
            </a:p>
          </p:txBody>
        </p:sp>
        <p:sp>
          <p:nvSpPr>
            <p:cNvPr id="129" name="TextBox 128"/>
            <p:cNvSpPr txBox="1"/>
            <p:nvPr/>
          </p:nvSpPr>
          <p:spPr>
            <a:xfrm>
              <a:off x="6232720" y="5002120"/>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8</a:t>
              </a:r>
            </a:p>
          </p:txBody>
        </p:sp>
        <p:sp>
          <p:nvSpPr>
            <p:cNvPr id="133" name="TextBox 132"/>
            <p:cNvSpPr txBox="1"/>
            <p:nvPr/>
          </p:nvSpPr>
          <p:spPr>
            <a:xfrm>
              <a:off x="9091829" y="5144681"/>
              <a:ext cx="461665"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18</a:t>
              </a:r>
            </a:p>
          </p:txBody>
        </p:sp>
      </p:grpSp>
      <p:grpSp>
        <p:nvGrpSpPr>
          <p:cNvPr id="8" name="Group 7"/>
          <p:cNvGrpSpPr/>
          <p:nvPr/>
        </p:nvGrpSpPr>
        <p:grpSpPr>
          <a:xfrm>
            <a:off x="7603882" y="6552331"/>
            <a:ext cx="2000909" cy="1946461"/>
            <a:chOff x="7603882" y="6552331"/>
            <a:chExt cx="2000909" cy="1946461"/>
          </a:xfrm>
        </p:grpSpPr>
        <p:sp>
          <p:nvSpPr>
            <p:cNvPr id="107" name="TextBox 106"/>
            <p:cNvSpPr txBox="1"/>
            <p:nvPr/>
          </p:nvSpPr>
          <p:spPr>
            <a:xfrm>
              <a:off x="7762984" y="7965313"/>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2</a:t>
              </a:r>
            </a:p>
          </p:txBody>
        </p:sp>
        <p:sp>
          <p:nvSpPr>
            <p:cNvPr id="118" name="TextBox 117"/>
            <p:cNvSpPr txBox="1"/>
            <p:nvPr/>
          </p:nvSpPr>
          <p:spPr>
            <a:xfrm>
              <a:off x="9322662" y="6763144"/>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4</a:t>
              </a:r>
            </a:p>
          </p:txBody>
        </p:sp>
        <p:sp>
          <p:nvSpPr>
            <p:cNvPr id="121" name="TextBox 120"/>
            <p:cNvSpPr txBox="1"/>
            <p:nvPr/>
          </p:nvSpPr>
          <p:spPr>
            <a:xfrm>
              <a:off x="7603882" y="6762242"/>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4</a:t>
              </a:r>
            </a:p>
          </p:txBody>
        </p:sp>
        <p:sp>
          <p:nvSpPr>
            <p:cNvPr id="134" name="TextBox 133"/>
            <p:cNvSpPr txBox="1"/>
            <p:nvPr/>
          </p:nvSpPr>
          <p:spPr>
            <a:xfrm>
              <a:off x="8115515" y="6552331"/>
              <a:ext cx="461665"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15</a:t>
              </a:r>
            </a:p>
          </p:txBody>
        </p:sp>
      </p:grpSp>
      <p:grpSp>
        <p:nvGrpSpPr>
          <p:cNvPr id="12" name="Group 11"/>
          <p:cNvGrpSpPr/>
          <p:nvPr/>
        </p:nvGrpSpPr>
        <p:grpSpPr>
          <a:xfrm>
            <a:off x="4907178" y="5742320"/>
            <a:ext cx="5139412" cy="2182359"/>
            <a:chOff x="4907178" y="5742320"/>
            <a:chExt cx="5139412" cy="2182359"/>
          </a:xfrm>
        </p:grpSpPr>
        <p:sp>
          <p:nvSpPr>
            <p:cNvPr id="108" name="TextBox 107"/>
            <p:cNvSpPr txBox="1"/>
            <p:nvPr/>
          </p:nvSpPr>
          <p:spPr>
            <a:xfrm>
              <a:off x="4907178" y="7391200"/>
              <a:ext cx="461665"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15</a:t>
              </a:r>
            </a:p>
          </p:txBody>
        </p:sp>
        <p:sp>
          <p:nvSpPr>
            <p:cNvPr id="109" name="TextBox 108"/>
            <p:cNvSpPr txBox="1"/>
            <p:nvPr/>
          </p:nvSpPr>
          <p:spPr>
            <a:xfrm>
              <a:off x="5017493" y="6568096"/>
              <a:ext cx="28212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6</a:t>
              </a:r>
            </a:p>
          </p:txBody>
        </p:sp>
        <p:sp>
          <p:nvSpPr>
            <p:cNvPr id="124" name="TextBox 123"/>
            <p:cNvSpPr txBox="1"/>
            <p:nvPr/>
          </p:nvSpPr>
          <p:spPr>
            <a:xfrm>
              <a:off x="9584925" y="5748809"/>
              <a:ext cx="461665"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lang="en-US" sz="2800" dirty="0">
                  <a:solidFill>
                    <a:srgbClr val="C82506"/>
                  </a:solidFill>
                </a:rPr>
                <a:t>17</a:t>
              </a:r>
              <a:endParaRPr kumimoji="0" lang="en-US" sz="2800" b="0" i="0" u="none" strike="noStrike" cap="none" spc="0" normalizeH="0" baseline="0" dirty="0">
                <a:ln>
                  <a:noFill/>
                </a:ln>
                <a:solidFill>
                  <a:srgbClr val="C82506"/>
                </a:solidFill>
                <a:effectLst/>
                <a:uFillTx/>
                <a:latin typeface="+mn-lt"/>
                <a:ea typeface="+mn-ea"/>
                <a:cs typeface="+mn-cs"/>
                <a:sym typeface="Gill Sans"/>
              </a:endParaRPr>
            </a:p>
          </p:txBody>
        </p:sp>
        <p:sp>
          <p:nvSpPr>
            <p:cNvPr id="135" name="TextBox 134"/>
            <p:cNvSpPr txBox="1"/>
            <p:nvPr/>
          </p:nvSpPr>
          <p:spPr>
            <a:xfrm>
              <a:off x="7188415" y="5742320"/>
              <a:ext cx="461665"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lang="en-US" sz="2800" dirty="0">
                  <a:solidFill>
                    <a:srgbClr val="C82506"/>
                  </a:solidFill>
                </a:rPr>
                <a:t>18</a:t>
              </a:r>
              <a:endParaRPr kumimoji="0" lang="en-US" sz="2800" b="0" i="0" u="none" strike="noStrike" cap="none" spc="0" normalizeH="0" baseline="0" dirty="0">
                <a:ln>
                  <a:noFill/>
                </a:ln>
                <a:solidFill>
                  <a:srgbClr val="C82506"/>
                </a:solidFill>
                <a:effectLst/>
                <a:uFillTx/>
                <a:latin typeface="+mn-lt"/>
                <a:ea typeface="+mn-ea"/>
                <a:cs typeface="+mn-cs"/>
                <a:sym typeface="Gill Sans"/>
              </a:endParaRPr>
            </a:p>
          </p:txBody>
        </p:sp>
      </p:grpSp>
      <p:sp>
        <p:nvSpPr>
          <p:cNvPr id="6" name="TextBox 5"/>
          <p:cNvSpPr txBox="1"/>
          <p:nvPr/>
        </p:nvSpPr>
        <p:spPr>
          <a:xfrm>
            <a:off x="10643802" y="4457313"/>
            <a:ext cx="2661699" cy="68736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3800" b="0" i="1" u="none" strike="noStrike" cap="none" spc="0" normalizeH="0" baseline="0" dirty="0">
                <a:ln>
                  <a:noFill/>
                </a:ln>
                <a:solidFill>
                  <a:srgbClr val="C82506"/>
                </a:solidFill>
                <a:effectLst/>
                <a:uFillTx/>
                <a:latin typeface="+mn-lt"/>
                <a:ea typeface="+mn-ea"/>
                <a:cs typeface="+mn-cs"/>
                <a:sym typeface="Gill Sans"/>
              </a:rPr>
              <a:t>…and so on!</a:t>
            </a:r>
          </a:p>
        </p:txBody>
      </p:sp>
      <p:sp>
        <p:nvSpPr>
          <p:cNvPr id="117" name="TextBox 116"/>
          <p:cNvSpPr txBox="1"/>
          <p:nvPr/>
        </p:nvSpPr>
        <p:spPr>
          <a:xfrm>
            <a:off x="7306975" y="5732655"/>
            <a:ext cx="282129" cy="533479"/>
          </a:xfrm>
          <a:prstGeom prst="rect">
            <a:avLst/>
          </a:prstGeom>
          <a:solidFill>
            <a:srgbClr val="FFFFFF"/>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lang="en-US" sz="2800" dirty="0">
                <a:solidFill>
                  <a:srgbClr val="C82506"/>
                </a:solidFill>
              </a:rPr>
              <a:t>9</a:t>
            </a:r>
            <a:endParaRPr kumimoji="0" lang="en-US" sz="2800" b="0" i="0" u="none" strike="noStrike" cap="none" spc="0" normalizeH="0" baseline="0" dirty="0">
              <a:ln>
                <a:noFill/>
              </a:ln>
              <a:solidFill>
                <a:srgbClr val="C82506"/>
              </a:solidFill>
              <a:effectLst/>
              <a:uFillTx/>
              <a:latin typeface="+mn-lt"/>
              <a:ea typeface="+mn-ea"/>
              <a:cs typeface="+mn-cs"/>
              <a:sym typeface="Gill Sans"/>
            </a:endParaRPr>
          </a:p>
        </p:txBody>
      </p:sp>
      <p:sp>
        <p:nvSpPr>
          <p:cNvPr id="115" name="TextBox 114"/>
          <p:cNvSpPr txBox="1"/>
          <p:nvPr/>
        </p:nvSpPr>
        <p:spPr>
          <a:xfrm>
            <a:off x="7571318" y="5872372"/>
            <a:ext cx="461665" cy="533479"/>
          </a:xfrm>
          <a:prstGeom prst="rect">
            <a:avLst/>
          </a:prstGeom>
          <a:solidFill>
            <a:srgbClr val="FFFFFF"/>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11</a:t>
            </a:r>
          </a:p>
        </p:txBody>
      </p:sp>
      <p:sp>
        <p:nvSpPr>
          <p:cNvPr id="114" name="TextBox 113"/>
          <p:cNvSpPr txBox="1"/>
          <p:nvPr/>
        </p:nvSpPr>
        <p:spPr>
          <a:xfrm>
            <a:off x="8964274" y="5918811"/>
            <a:ext cx="461665" cy="533479"/>
          </a:xfrm>
          <a:prstGeom prst="rect">
            <a:avLst/>
          </a:prstGeom>
          <a:solidFill>
            <a:srgbClr val="FFFFFF"/>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12</a:t>
            </a:r>
          </a:p>
        </p:txBody>
      </p:sp>
      <p:sp>
        <p:nvSpPr>
          <p:cNvPr id="136" name="TextBox 135"/>
          <p:cNvSpPr txBox="1"/>
          <p:nvPr/>
        </p:nvSpPr>
        <p:spPr>
          <a:xfrm>
            <a:off x="9517592" y="5739347"/>
            <a:ext cx="461665" cy="533479"/>
          </a:xfrm>
          <a:prstGeom prst="rect">
            <a:avLst/>
          </a:prstGeom>
          <a:solidFill>
            <a:srgbClr val="FFFFFF"/>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13</a:t>
            </a:r>
          </a:p>
        </p:txBody>
      </p:sp>
      <p:sp>
        <p:nvSpPr>
          <p:cNvPr id="137" name="TextBox 136"/>
          <p:cNvSpPr txBox="1"/>
          <p:nvPr/>
        </p:nvSpPr>
        <p:spPr>
          <a:xfrm>
            <a:off x="9060036" y="5134052"/>
            <a:ext cx="461665" cy="533479"/>
          </a:xfrm>
          <a:prstGeom prst="rect">
            <a:avLst/>
          </a:prstGeom>
          <a:solidFill>
            <a:srgbClr val="FFFFFF"/>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14</a:t>
            </a:r>
          </a:p>
        </p:txBody>
      </p:sp>
      <p:sp>
        <p:nvSpPr>
          <p:cNvPr id="101" name="Freeform 100"/>
          <p:cNvSpPr/>
          <p:nvPr/>
        </p:nvSpPr>
        <p:spPr>
          <a:xfrm>
            <a:off x="5455650" y="1703501"/>
            <a:ext cx="5351702" cy="6153684"/>
          </a:xfrm>
          <a:custGeom>
            <a:avLst/>
            <a:gdLst>
              <a:gd name="connsiteX0" fmla="*/ 270989 w 4816532"/>
              <a:gd name="connsiteY0" fmla="*/ 198637 h 5538316"/>
              <a:gd name="connsiteX1" fmla="*/ 4153186 w 4816532"/>
              <a:gd name="connsiteY1" fmla="*/ 213068 h 5538316"/>
              <a:gd name="connsiteX2" fmla="*/ 4701601 w 4816532"/>
              <a:gd name="connsiteY2" fmla="*/ 2377803 h 5538316"/>
              <a:gd name="connsiteX3" fmla="*/ 2897606 w 4816532"/>
              <a:gd name="connsiteY3" fmla="*/ 3503465 h 5538316"/>
              <a:gd name="connsiteX4" fmla="*/ 4124322 w 4816532"/>
              <a:gd name="connsiteY4" fmla="*/ 3575623 h 5538316"/>
              <a:gd name="connsiteX5" fmla="*/ 4369666 w 4816532"/>
              <a:gd name="connsiteY5" fmla="*/ 4210612 h 5538316"/>
              <a:gd name="connsiteX6" fmla="*/ 1526569 w 4816532"/>
              <a:gd name="connsiteY6" fmla="*/ 4340496 h 5538316"/>
              <a:gd name="connsiteX7" fmla="*/ 1367818 w 4816532"/>
              <a:gd name="connsiteY7" fmla="*/ 3474602 h 5538316"/>
              <a:gd name="connsiteX8" fmla="*/ 184397 w 4816532"/>
              <a:gd name="connsiteY8" fmla="*/ 3561191 h 5538316"/>
              <a:gd name="connsiteX9" fmla="*/ 314285 w 4816532"/>
              <a:gd name="connsiteY9" fmla="*/ 5033211 h 5538316"/>
              <a:gd name="connsiteX10" fmla="*/ 3114085 w 4816532"/>
              <a:gd name="connsiteY10" fmla="*/ 5090937 h 5538316"/>
              <a:gd name="connsiteX11" fmla="*/ 4109890 w 4816532"/>
              <a:gd name="connsiteY11" fmla="*/ 5538316 h 5538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6532" h="5538316">
                <a:moveTo>
                  <a:pt x="270989" y="198637"/>
                </a:moveTo>
                <a:cubicBezTo>
                  <a:pt x="1842870" y="24255"/>
                  <a:pt x="3414751" y="-150126"/>
                  <a:pt x="4153186" y="213068"/>
                </a:cubicBezTo>
                <a:cubicBezTo>
                  <a:pt x="4891621" y="576262"/>
                  <a:pt x="4910864" y="1829404"/>
                  <a:pt x="4701601" y="2377803"/>
                </a:cubicBezTo>
                <a:cubicBezTo>
                  <a:pt x="4492338" y="2926202"/>
                  <a:pt x="2993819" y="3303828"/>
                  <a:pt x="2897606" y="3503465"/>
                </a:cubicBezTo>
                <a:cubicBezTo>
                  <a:pt x="2801393" y="3703102"/>
                  <a:pt x="3878979" y="3457765"/>
                  <a:pt x="4124322" y="3575623"/>
                </a:cubicBezTo>
                <a:cubicBezTo>
                  <a:pt x="4369665" y="3693481"/>
                  <a:pt x="4802625" y="4083133"/>
                  <a:pt x="4369666" y="4210612"/>
                </a:cubicBezTo>
                <a:cubicBezTo>
                  <a:pt x="3936707" y="4338091"/>
                  <a:pt x="2026877" y="4463164"/>
                  <a:pt x="1526569" y="4340496"/>
                </a:cubicBezTo>
                <a:cubicBezTo>
                  <a:pt x="1026261" y="4217828"/>
                  <a:pt x="1591513" y="3604486"/>
                  <a:pt x="1367818" y="3474602"/>
                </a:cubicBezTo>
                <a:cubicBezTo>
                  <a:pt x="1144123" y="3344718"/>
                  <a:pt x="359986" y="3301423"/>
                  <a:pt x="184397" y="3561191"/>
                </a:cubicBezTo>
                <a:cubicBezTo>
                  <a:pt x="8808" y="3820959"/>
                  <a:pt x="-173996" y="4778253"/>
                  <a:pt x="314285" y="5033211"/>
                </a:cubicBezTo>
                <a:cubicBezTo>
                  <a:pt x="802566" y="5288169"/>
                  <a:pt x="2481484" y="5006753"/>
                  <a:pt x="3114085" y="5090937"/>
                </a:cubicBezTo>
                <a:cubicBezTo>
                  <a:pt x="3746686" y="5175121"/>
                  <a:pt x="4109890" y="5538316"/>
                  <a:pt x="4109890" y="5538316"/>
                </a:cubicBezTo>
              </a:path>
            </a:pathLst>
          </a:custGeom>
          <a:ln w="57150" cmpd="sng">
            <a:solidFill>
              <a:srgbClr val="FF0000"/>
            </a:solidFill>
            <a:headEnd type="none"/>
            <a:tailEnd type="arrow"/>
          </a:ln>
        </p:spPr>
        <p:style>
          <a:lnRef idx="2">
            <a:schemeClr val="accent1"/>
          </a:lnRef>
          <a:fillRef idx="0">
            <a:schemeClr val="accent1"/>
          </a:fillRef>
          <a:effectRef idx="1">
            <a:schemeClr val="accent1"/>
          </a:effectRef>
          <a:fontRef idx="minor">
            <a:schemeClr val="tx1"/>
          </a:fontRef>
        </p:style>
        <p:txBody>
          <a:bodyPr lIns="101599" tIns="50799" rIns="101599" bIns="50799" rtlCol="0" anchor="ctr"/>
          <a:lstStyle/>
          <a:p>
            <a:pPr algn="ctr"/>
            <a:endParaRPr lang="en-US" sz="2400"/>
          </a:p>
        </p:txBody>
      </p:sp>
      <p:sp>
        <p:nvSpPr>
          <p:cNvPr id="22" name="TextBox 21"/>
          <p:cNvSpPr txBox="1"/>
          <p:nvPr/>
        </p:nvSpPr>
        <p:spPr>
          <a:xfrm>
            <a:off x="6003960" y="5914045"/>
            <a:ext cx="461665" cy="533479"/>
          </a:xfrm>
          <a:prstGeom prst="rect">
            <a:avLst/>
          </a:prstGeom>
          <a:solidFill>
            <a:srgbClr val="FFFFFF"/>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C82506"/>
                </a:solidFill>
                <a:effectLst/>
                <a:uFillTx/>
                <a:latin typeface="+mn-lt"/>
                <a:ea typeface="+mn-ea"/>
                <a:cs typeface="+mn-cs"/>
                <a:sym typeface="Gill Sans"/>
              </a:rPr>
              <a:t>17</a:t>
            </a:r>
          </a:p>
        </p:txBody>
      </p:sp>
    </p:spTree>
    <p:extLst>
      <p:ext uri="{BB962C8B-B14F-4D97-AF65-F5344CB8AC3E}">
        <p14:creationId xmlns:p14="http://schemas.microsoft.com/office/powerpoint/2010/main" val="1571497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3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0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127" grpId="0"/>
      <p:bldP spid="6" grpId="0"/>
      <p:bldP spid="117" grpId="0" animBg="1"/>
      <p:bldP spid="115" grpId="0" animBg="1"/>
      <p:bldP spid="114" grpId="0" animBg="1"/>
      <p:bldP spid="136" grpId="0" animBg="1"/>
      <p:bldP spid="137" grpId="0" animBg="1"/>
      <p:bldP spid="101" grpId="0" animBg="1"/>
      <p:bldP spid="2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4" name="Rectangle 14"/>
          <p:cNvSpPr>
            <a:spLocks noChangeArrowheads="1"/>
          </p:cNvSpPr>
          <p:nvPr/>
        </p:nvSpPr>
        <p:spPr bwMode="auto">
          <a:xfrm>
            <a:off x="11537247" y="2336801"/>
            <a:ext cx="1270000" cy="123190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01592" tIns="50795" rIns="101592" bIns="50795" anchor="ctr"/>
          <a:lstStyle/>
          <a:p>
            <a:pPr>
              <a:defRPr/>
            </a:pPr>
            <a:endParaRPr lang="en-US"/>
          </a:p>
        </p:txBody>
      </p:sp>
      <p:sp>
        <p:nvSpPr>
          <p:cNvPr id="112656" name="Freeform 16"/>
          <p:cNvSpPr>
            <a:spLocks/>
          </p:cNvSpPr>
          <p:nvPr/>
        </p:nvSpPr>
        <p:spPr bwMode="auto">
          <a:xfrm>
            <a:off x="11497738" y="5412319"/>
            <a:ext cx="1250246" cy="2527300"/>
          </a:xfrm>
          <a:custGeom>
            <a:avLst/>
            <a:gdLst>
              <a:gd name="T0" fmla="*/ 28 w 443"/>
              <a:gd name="T1" fmla="*/ 1194 h 1194"/>
              <a:gd name="T2" fmla="*/ 443 w 443"/>
              <a:gd name="T3" fmla="*/ 1194 h 1194"/>
              <a:gd name="T4" fmla="*/ 436 w 443"/>
              <a:gd name="T5" fmla="*/ 0 h 1194"/>
              <a:gd name="T6" fmla="*/ 246 w 443"/>
              <a:gd name="T7" fmla="*/ 112 h 1194"/>
              <a:gd name="T8" fmla="*/ 218 w 443"/>
              <a:gd name="T9" fmla="*/ 471 h 1194"/>
              <a:gd name="T10" fmla="*/ 120 w 443"/>
              <a:gd name="T11" fmla="*/ 478 h 1194"/>
              <a:gd name="T12" fmla="*/ 0 w 443"/>
              <a:gd name="T13" fmla="*/ 737 h 1194"/>
              <a:gd name="T14" fmla="*/ 28 w 443"/>
              <a:gd name="T15" fmla="*/ 1194 h 11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3" h="1194">
                <a:moveTo>
                  <a:pt x="28" y="1194"/>
                </a:moveTo>
                <a:lnTo>
                  <a:pt x="443" y="1194"/>
                </a:lnTo>
                <a:lnTo>
                  <a:pt x="436" y="0"/>
                </a:lnTo>
                <a:lnTo>
                  <a:pt x="246" y="112"/>
                </a:lnTo>
                <a:lnTo>
                  <a:pt x="218" y="471"/>
                </a:lnTo>
                <a:lnTo>
                  <a:pt x="120" y="478"/>
                </a:lnTo>
                <a:lnTo>
                  <a:pt x="0" y="737"/>
                </a:lnTo>
                <a:lnTo>
                  <a:pt x="28" y="1194"/>
                </a:lnTo>
                <a:close/>
              </a:path>
            </a:pathLst>
          </a:custGeom>
          <a:solidFill>
            <a:schemeClr val="bg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101592" tIns="50795" rIns="101592" bIns="50795"/>
          <a:lstStyle/>
          <a:p>
            <a:pPr>
              <a:defRPr/>
            </a:pPr>
            <a:endParaRPr lang="en-US"/>
          </a:p>
        </p:txBody>
      </p:sp>
      <p:pic>
        <p:nvPicPr>
          <p:cNvPr id="48131" name="Picture 2" descr="optgemap.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5467" y="5"/>
            <a:ext cx="16662400" cy="93027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3875543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a:grpSpLocks/>
          </p:cNvGrpSpPr>
          <p:nvPr/>
        </p:nvGrpSpPr>
        <p:grpSpPr bwMode="auto">
          <a:xfrm>
            <a:off x="4199467" y="5510097"/>
            <a:ext cx="541867" cy="2479941"/>
            <a:chOff x="2362200" y="3962400"/>
            <a:chExt cx="304800" cy="1859956"/>
          </a:xfrm>
        </p:grpSpPr>
        <p:cxnSp>
          <p:nvCxnSpPr>
            <p:cNvPr id="14" name="Straight Connector 13"/>
            <p:cNvCxnSpPr/>
            <p:nvPr/>
          </p:nvCxnSpPr>
          <p:spPr bwMode="auto">
            <a:xfrm flipH="1" flipV="1">
              <a:off x="2362200" y="3962400"/>
              <a:ext cx="304800" cy="3810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 name="Straight Connector 15"/>
            <p:cNvCxnSpPr/>
            <p:nvPr/>
          </p:nvCxnSpPr>
          <p:spPr bwMode="auto">
            <a:xfrm flipH="1">
              <a:off x="2362200" y="4724400"/>
              <a:ext cx="304800" cy="109795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sp>
        <p:nvSpPr>
          <p:cNvPr id="2" name="Title 1"/>
          <p:cNvSpPr>
            <a:spLocks noGrp="1"/>
          </p:cNvSpPr>
          <p:nvPr>
            <p:ph type="title"/>
          </p:nvPr>
        </p:nvSpPr>
        <p:spPr>
          <a:xfrm>
            <a:off x="0" y="-149460"/>
            <a:ext cx="16256000" cy="1625600"/>
          </a:xfrm>
        </p:spPr>
        <p:txBody>
          <a:bodyPr/>
          <a:lstStyle/>
          <a:p>
            <a:pPr>
              <a:defRPr/>
            </a:pPr>
            <a:r>
              <a:rPr lang="en-US" dirty="0">
                <a:latin typeface="Calibri" panose="020F0502020204030204" pitchFamily="34" charset="0"/>
                <a:cs typeface="Calibri" panose="020F0502020204030204" pitchFamily="34" charset="0"/>
              </a:rPr>
              <a:t>The Internet forwards datagrams </a:t>
            </a:r>
            <a:r>
              <a:rPr lang="en-US" b="1" dirty="0">
                <a:latin typeface="Calibri" panose="020F0502020204030204" pitchFamily="34" charset="0"/>
                <a:cs typeface="Calibri" panose="020F0502020204030204" pitchFamily="34" charset="0"/>
              </a:rPr>
              <a:t>hop-by-hop</a:t>
            </a:r>
            <a:endParaRPr lang="en-US" dirty="0">
              <a:latin typeface="Calibri" panose="020F0502020204030204" pitchFamily="34" charset="0"/>
              <a:cs typeface="Calibri" panose="020F0502020204030204" pitchFamily="34" charset="0"/>
            </a:endParaRPr>
          </a:p>
        </p:txBody>
      </p:sp>
      <p:grpSp>
        <p:nvGrpSpPr>
          <p:cNvPr id="64" name="Group 63"/>
          <p:cNvGrpSpPr>
            <a:grpSpLocks/>
          </p:cNvGrpSpPr>
          <p:nvPr/>
        </p:nvGrpSpPr>
        <p:grpSpPr bwMode="auto">
          <a:xfrm>
            <a:off x="4470400" y="4189296"/>
            <a:ext cx="7315200" cy="1625600"/>
            <a:chOff x="2514600" y="2971800"/>
            <a:chExt cx="4114800" cy="1219200"/>
          </a:xfrm>
        </p:grpSpPr>
        <p:cxnSp>
          <p:nvCxnSpPr>
            <p:cNvPr id="57" name="Straight Arrow Connector 56"/>
            <p:cNvCxnSpPr/>
            <p:nvPr/>
          </p:nvCxnSpPr>
          <p:spPr bwMode="auto">
            <a:xfrm>
              <a:off x="2514600" y="3048000"/>
              <a:ext cx="381000" cy="114300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9" name="Straight Arrow Connector 58"/>
            <p:cNvCxnSpPr/>
            <p:nvPr/>
          </p:nvCxnSpPr>
          <p:spPr bwMode="auto">
            <a:xfrm flipV="1">
              <a:off x="3429000" y="3810000"/>
              <a:ext cx="533400" cy="30480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1" name="Straight Arrow Connector 60"/>
            <p:cNvCxnSpPr/>
            <p:nvPr/>
          </p:nvCxnSpPr>
          <p:spPr bwMode="auto">
            <a:xfrm>
              <a:off x="4953000" y="3810000"/>
              <a:ext cx="533400" cy="38100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3" name="Straight Arrow Connector 62"/>
            <p:cNvCxnSpPr/>
            <p:nvPr/>
          </p:nvCxnSpPr>
          <p:spPr bwMode="auto">
            <a:xfrm flipV="1">
              <a:off x="6096000" y="2971800"/>
              <a:ext cx="533400" cy="106680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aphicFrame>
        <p:nvGraphicFramePr>
          <p:cNvPr id="6" name="Table 5"/>
          <p:cNvGraphicFramePr>
            <a:graphicFrameLocks noGrp="1"/>
          </p:cNvGraphicFramePr>
          <p:nvPr/>
        </p:nvGraphicFramePr>
        <p:xfrm>
          <a:off x="270934" y="5510097"/>
          <a:ext cx="3928534" cy="2504867"/>
        </p:xfrm>
        <a:graphic>
          <a:graphicData uri="http://schemas.openxmlformats.org/drawingml/2006/table">
            <a:tbl>
              <a:tblPr firstRow="1" bandRow="1">
                <a:tableStyleId>{D27102A9-8310-4765-A935-A1911B00CA55}</a:tableStyleId>
              </a:tblPr>
              <a:tblGrid>
                <a:gridCol w="1964267">
                  <a:extLst>
                    <a:ext uri="{9D8B030D-6E8A-4147-A177-3AD203B41FA5}">
                      <a16:colId xmlns:a16="http://schemas.microsoft.com/office/drawing/2014/main" val="20000"/>
                    </a:ext>
                  </a:extLst>
                </a:gridCol>
                <a:gridCol w="1964267">
                  <a:extLst>
                    <a:ext uri="{9D8B030D-6E8A-4147-A177-3AD203B41FA5}">
                      <a16:colId xmlns:a16="http://schemas.microsoft.com/office/drawing/2014/main" val="20001"/>
                    </a:ext>
                  </a:extLst>
                </a:gridCol>
              </a:tblGrid>
              <a:tr h="487892">
                <a:tc>
                  <a:txBody>
                    <a:bodyPr/>
                    <a:lstStyle/>
                    <a:p>
                      <a:pPr algn="ctr"/>
                      <a:r>
                        <a:rPr lang="en-US" sz="2100" dirty="0"/>
                        <a:t>IP Address</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100" dirty="0"/>
                        <a:t>Next-hop</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528373">
                <a:tc>
                  <a:txBody>
                    <a:bodyPr/>
                    <a:lstStyle/>
                    <a:p>
                      <a:pPr algn="ctr"/>
                      <a:r>
                        <a:rPr lang="en-US" sz="2400" dirty="0"/>
                        <a:t>A</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700" baseline="0" dirty="0"/>
                        <a:t>A</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extLst>
                  <a:ext uri="{0D108BD9-81ED-4DB2-BD59-A6C34878D82A}">
                    <a16:rowId xmlns:a16="http://schemas.microsoft.com/office/drawing/2014/main" val="10001"/>
                  </a:ext>
                </a:extLst>
              </a:tr>
              <a:tr h="494507">
                <a:tc>
                  <a:txBody>
                    <a:bodyPr/>
                    <a:lstStyle/>
                    <a:p>
                      <a:pPr algn="ctr"/>
                      <a:r>
                        <a:rPr lang="en-US" sz="2400" dirty="0"/>
                        <a:t>B</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a:t>R2</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extLst>
                  <a:ext uri="{0D108BD9-81ED-4DB2-BD59-A6C34878D82A}">
                    <a16:rowId xmlns:a16="http://schemas.microsoft.com/office/drawing/2014/main" val="10002"/>
                  </a:ext>
                </a:extLst>
              </a:tr>
              <a:tr h="494507">
                <a:tc>
                  <a:txBody>
                    <a:bodyPr/>
                    <a:lstStyle/>
                    <a:p>
                      <a:pPr algn="ctr"/>
                      <a:r>
                        <a:rPr lang="en-US" sz="2400" dirty="0"/>
                        <a:t>C</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a:t>R3</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extLst>
                  <a:ext uri="{0D108BD9-81ED-4DB2-BD59-A6C34878D82A}">
                    <a16:rowId xmlns:a16="http://schemas.microsoft.com/office/drawing/2014/main" val="10003"/>
                  </a:ext>
                </a:extLst>
              </a:tr>
              <a:tr h="494507">
                <a:tc>
                  <a:txBody>
                    <a:bodyPr/>
                    <a:lstStyle/>
                    <a:p>
                      <a:pPr algn="ctr"/>
                      <a:r>
                        <a:rPr lang="en-US" sz="2400" dirty="0"/>
                        <a:t>D</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a:t>R3</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8" name="TextBox 7"/>
          <p:cNvSpPr txBox="1"/>
          <p:nvPr/>
        </p:nvSpPr>
        <p:spPr>
          <a:xfrm>
            <a:off x="2518532" y="3579697"/>
            <a:ext cx="618137" cy="731327"/>
          </a:xfrm>
          <a:prstGeom prst="rect">
            <a:avLst/>
          </a:prstGeom>
          <a:noFill/>
        </p:spPr>
        <p:txBody>
          <a:bodyPr wrap="none" lIns="145134" tIns="72567" rIns="145134" bIns="72567">
            <a:spAutoFit/>
          </a:bodyPr>
          <a:lstStyle/>
          <a:p>
            <a:pPr>
              <a:defRPr/>
            </a:pPr>
            <a:r>
              <a:rPr lang="en-US" dirty="0">
                <a:latin typeface="+mj-lt"/>
              </a:rPr>
              <a:t>A</a:t>
            </a:r>
          </a:p>
        </p:txBody>
      </p:sp>
      <p:sp>
        <p:nvSpPr>
          <p:cNvPr id="38" name="TextBox 37"/>
          <p:cNvSpPr txBox="1"/>
          <p:nvPr/>
        </p:nvSpPr>
        <p:spPr>
          <a:xfrm>
            <a:off x="12697451" y="3884497"/>
            <a:ext cx="567454" cy="731327"/>
          </a:xfrm>
          <a:prstGeom prst="rect">
            <a:avLst/>
          </a:prstGeom>
          <a:noFill/>
        </p:spPr>
        <p:txBody>
          <a:bodyPr wrap="none" lIns="145134" tIns="72567" rIns="145134" bIns="72567">
            <a:spAutoFit/>
          </a:bodyPr>
          <a:lstStyle/>
          <a:p>
            <a:pPr>
              <a:defRPr/>
            </a:pPr>
            <a:r>
              <a:rPr lang="en-US" dirty="0">
                <a:latin typeface="+mj-lt"/>
              </a:rPr>
              <a:t>B</a:t>
            </a:r>
          </a:p>
        </p:txBody>
      </p:sp>
      <p:grpSp>
        <p:nvGrpSpPr>
          <p:cNvPr id="24607" name="Group 2"/>
          <p:cNvGrpSpPr>
            <a:grpSpLocks/>
          </p:cNvGrpSpPr>
          <p:nvPr/>
        </p:nvGrpSpPr>
        <p:grpSpPr bwMode="auto">
          <a:xfrm>
            <a:off x="3928533" y="3782896"/>
            <a:ext cx="8263467" cy="3962400"/>
            <a:chOff x="2209800" y="2667000"/>
            <a:chExt cx="4648200" cy="2971800"/>
          </a:xfrm>
        </p:grpSpPr>
        <p:cxnSp>
          <p:nvCxnSpPr>
            <p:cNvPr id="40" name="Straight Connector 39"/>
            <p:cNvCxnSpPr/>
            <p:nvPr/>
          </p:nvCxnSpPr>
          <p:spPr bwMode="auto">
            <a:xfrm>
              <a:off x="2209800" y="2667000"/>
              <a:ext cx="609600" cy="17526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2" name="Straight Connector 41"/>
            <p:cNvCxnSpPr/>
            <p:nvPr/>
          </p:nvCxnSpPr>
          <p:spPr bwMode="auto">
            <a:xfrm flipV="1">
              <a:off x="3086100" y="3657600"/>
              <a:ext cx="1333500" cy="8382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4" name="Straight Connector 43"/>
            <p:cNvCxnSpPr/>
            <p:nvPr/>
          </p:nvCxnSpPr>
          <p:spPr bwMode="auto">
            <a:xfrm>
              <a:off x="4572000" y="3657600"/>
              <a:ext cx="1066800" cy="8382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6" name="Straight Connector 45"/>
            <p:cNvCxnSpPr/>
            <p:nvPr/>
          </p:nvCxnSpPr>
          <p:spPr bwMode="auto">
            <a:xfrm>
              <a:off x="3086100" y="4495800"/>
              <a:ext cx="1371600" cy="4572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8" name="Straight Connector 47"/>
            <p:cNvCxnSpPr/>
            <p:nvPr/>
          </p:nvCxnSpPr>
          <p:spPr bwMode="auto">
            <a:xfrm flipV="1">
              <a:off x="4457700" y="4495800"/>
              <a:ext cx="1181100" cy="4572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4" name="Straight Connector 53"/>
            <p:cNvCxnSpPr/>
            <p:nvPr/>
          </p:nvCxnSpPr>
          <p:spPr bwMode="auto">
            <a:xfrm flipV="1">
              <a:off x="6096000" y="2743200"/>
              <a:ext cx="762000" cy="16764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1" name="Straight Connector 50"/>
            <p:cNvCxnSpPr/>
            <p:nvPr/>
          </p:nvCxnSpPr>
          <p:spPr bwMode="auto">
            <a:xfrm flipH="1">
              <a:off x="3733800" y="5105400"/>
              <a:ext cx="609600" cy="5334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2" name="Straight Connector 51"/>
            <p:cNvCxnSpPr/>
            <p:nvPr/>
          </p:nvCxnSpPr>
          <p:spPr bwMode="auto">
            <a:xfrm>
              <a:off x="4648200" y="5105400"/>
              <a:ext cx="609600" cy="4572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pic>
        <p:nvPicPr>
          <p:cNvPr id="24612"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096000" y="7542095"/>
            <a:ext cx="948267" cy="795867"/>
          </a:xfrm>
          <a:prstGeom prst="rect">
            <a:avLst/>
          </a:prstGeom>
          <a:noFill/>
          <a:ln>
            <a:noFill/>
          </a:ln>
          <a:extLst>
            <a:ext uri="{909E8E84-426E-40dd-AFC4-6F175D3DCCD1}">
              <a14:hiddenFill xmlns="" xmlns:a14="http://schemas.microsoft.com/office/drawing/2010/main">
                <a:solidFill>
                  <a:srgbClr val="FFFFFF">
                    <a:alpha val="94901"/>
                  </a:srgbClr>
                </a:solidFill>
              </a14:hiddenFill>
            </a:ext>
            <a:ext uri="{91240B29-F687-4f45-9708-019B960494DF}">
              <a14:hiddenLine xmlns="" xmlns:a14="http://schemas.microsoft.com/office/drawing/2010/main" w="12700">
                <a:solidFill>
                  <a:srgbClr val="000000"/>
                </a:solidFill>
                <a:miter lim="800000"/>
                <a:headEnd/>
                <a:tailEnd/>
              </a14:hiddenLine>
            </a:ext>
          </a:extLst>
        </p:spPr>
      </p:pic>
      <p:sp>
        <p:nvSpPr>
          <p:cNvPr id="41" name="TextBox 40"/>
          <p:cNvSpPr txBox="1"/>
          <p:nvPr/>
        </p:nvSpPr>
        <p:spPr bwMode="auto">
          <a:xfrm>
            <a:off x="6282587" y="8204292"/>
            <a:ext cx="550204" cy="687366"/>
          </a:xfrm>
          <a:prstGeom prst="rect">
            <a:avLst/>
          </a:prstGeom>
          <a:noFill/>
        </p:spPr>
        <p:txBody>
          <a:bodyPr wrap="none" lIns="101599" tIns="50799" rIns="101599" bIns="50799">
            <a:spAutoFit/>
          </a:bodyPr>
          <a:lstStyle/>
          <a:p>
            <a:pPr>
              <a:defRPr/>
            </a:pPr>
            <a:r>
              <a:rPr lang="en-US" dirty="0">
                <a:latin typeface="+mj-lt"/>
              </a:rPr>
              <a:t>C</a:t>
            </a:r>
          </a:p>
        </p:txBody>
      </p:sp>
      <p:pic>
        <p:nvPicPr>
          <p:cNvPr id="2461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9076267" y="7440495"/>
            <a:ext cx="948267" cy="795867"/>
          </a:xfrm>
          <a:prstGeom prst="rect">
            <a:avLst/>
          </a:prstGeom>
          <a:noFill/>
          <a:ln>
            <a:noFill/>
          </a:ln>
          <a:extLst>
            <a:ext uri="{909E8E84-426E-40dd-AFC4-6F175D3DCCD1}">
              <a14:hiddenFill xmlns="" xmlns:a14="http://schemas.microsoft.com/office/drawing/2010/main">
                <a:solidFill>
                  <a:srgbClr val="FFFFFF">
                    <a:alpha val="94901"/>
                  </a:srgbClr>
                </a:solidFill>
              </a14:hiddenFill>
            </a:ext>
            <a:ext uri="{91240B29-F687-4f45-9708-019B960494DF}">
              <a14:hiddenLine xmlns="" xmlns:a14="http://schemas.microsoft.com/office/drawing/2010/main" w="12700">
                <a:solidFill>
                  <a:srgbClr val="000000"/>
                </a:solidFill>
                <a:miter lim="800000"/>
                <a:headEnd/>
                <a:tailEnd/>
              </a14:hiddenLine>
            </a:ext>
          </a:extLst>
        </p:spPr>
      </p:pic>
      <p:sp>
        <p:nvSpPr>
          <p:cNvPr id="50" name="TextBox 49"/>
          <p:cNvSpPr txBox="1"/>
          <p:nvPr/>
        </p:nvSpPr>
        <p:spPr bwMode="auto">
          <a:xfrm>
            <a:off x="9266549" y="8091067"/>
            <a:ext cx="570667" cy="687366"/>
          </a:xfrm>
          <a:prstGeom prst="rect">
            <a:avLst/>
          </a:prstGeom>
          <a:noFill/>
        </p:spPr>
        <p:txBody>
          <a:bodyPr wrap="none" lIns="101599" tIns="50799" rIns="101599" bIns="50799">
            <a:spAutoFit/>
          </a:bodyPr>
          <a:lstStyle/>
          <a:p>
            <a:pPr>
              <a:defRPr/>
            </a:pPr>
            <a:r>
              <a:rPr lang="en-US" dirty="0">
                <a:latin typeface="+mj-lt"/>
              </a:rPr>
              <a:t>D</a:t>
            </a:r>
          </a:p>
        </p:txBody>
      </p:sp>
      <p:pic>
        <p:nvPicPr>
          <p:cNvPr id="24599" name="Picture 2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73868" y="2563696"/>
            <a:ext cx="2413001" cy="16171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600"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11514667" y="2766895"/>
            <a:ext cx="2032000" cy="1507067"/>
          </a:xfrm>
          <a:prstGeom prst="rect">
            <a:avLst/>
          </a:prstGeom>
          <a:noFill/>
          <a:ln>
            <a:noFill/>
          </a:ln>
          <a:extLst>
            <a:ext uri="{909E8E84-426E-40dd-AFC4-6F175D3DCCD1}">
              <a14:hiddenFill xmlns="" xmlns:a14="http://schemas.microsoft.com/office/drawing/2010/main">
                <a:solidFill>
                  <a:srgbClr val="FFFFFF">
                    <a:alpha val="94901"/>
                  </a:srgbClr>
                </a:solidFill>
              </a14:hiddenFill>
            </a:ext>
            <a:ext uri="{91240B29-F687-4f45-9708-019B960494DF}">
              <a14:hiddenLine xmlns="" xmlns:a14="http://schemas.microsoft.com/office/drawing/2010/main" w="12700">
                <a:solidFill>
                  <a:srgbClr val="000000"/>
                </a:solidFill>
                <a:miter lim="800000"/>
                <a:headEnd/>
                <a:tailEnd/>
              </a14:hiddenLine>
            </a:ext>
          </a:extLst>
        </p:spPr>
      </p:pic>
      <p:sp>
        <p:nvSpPr>
          <p:cNvPr id="3" name="Rectangle 2"/>
          <p:cNvSpPr/>
          <p:nvPr/>
        </p:nvSpPr>
        <p:spPr>
          <a:xfrm>
            <a:off x="270934" y="6565172"/>
            <a:ext cx="3928533" cy="486280"/>
          </a:xfrm>
          <a:prstGeom prst="rect">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lIns="145134" tIns="72567" rIns="145134" bIns="72567" spcCol="0" rtlCol="0" anchor="ctr"/>
          <a:lstStyle/>
          <a:p>
            <a:pPr algn="ctr"/>
            <a:endParaRPr lang="en-US"/>
          </a:p>
        </p:txBody>
      </p:sp>
      <p:grpSp>
        <p:nvGrpSpPr>
          <p:cNvPr id="45" name="Group 44"/>
          <p:cNvGrpSpPr>
            <a:grpSpLocks/>
          </p:cNvGrpSpPr>
          <p:nvPr/>
        </p:nvGrpSpPr>
        <p:grpSpPr bwMode="auto">
          <a:xfrm>
            <a:off x="5970542" y="4290896"/>
            <a:ext cx="3928533" cy="565691"/>
            <a:chOff x="152400" y="5426076"/>
            <a:chExt cx="2209800" cy="424268"/>
          </a:xfrm>
        </p:grpSpPr>
        <p:cxnSp>
          <p:nvCxnSpPr>
            <p:cNvPr id="47" name="Straight Connector 46"/>
            <p:cNvCxnSpPr/>
            <p:nvPr/>
          </p:nvCxnSpPr>
          <p:spPr bwMode="auto">
            <a:xfrm flipH="1" flipV="1">
              <a:off x="152400" y="5426077"/>
              <a:ext cx="747903" cy="42426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9" name="Straight Connector 48"/>
            <p:cNvCxnSpPr/>
            <p:nvPr/>
          </p:nvCxnSpPr>
          <p:spPr bwMode="auto">
            <a:xfrm flipV="1">
              <a:off x="1636903" y="5426076"/>
              <a:ext cx="725297" cy="42426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aphicFrame>
        <p:nvGraphicFramePr>
          <p:cNvPr id="55" name="Table 54"/>
          <p:cNvGraphicFramePr>
            <a:graphicFrameLocks noGrp="1"/>
          </p:cNvGraphicFramePr>
          <p:nvPr/>
        </p:nvGraphicFramePr>
        <p:xfrm>
          <a:off x="5970542" y="1844073"/>
          <a:ext cx="3928534" cy="2465920"/>
        </p:xfrm>
        <a:graphic>
          <a:graphicData uri="http://schemas.openxmlformats.org/drawingml/2006/table">
            <a:tbl>
              <a:tblPr firstRow="1" bandRow="1">
                <a:tableStyleId>{D27102A9-8310-4765-A935-A1911B00CA55}</a:tableStyleId>
              </a:tblPr>
              <a:tblGrid>
                <a:gridCol w="1964267">
                  <a:extLst>
                    <a:ext uri="{9D8B030D-6E8A-4147-A177-3AD203B41FA5}">
                      <a16:colId xmlns:a16="http://schemas.microsoft.com/office/drawing/2014/main" val="20000"/>
                    </a:ext>
                  </a:extLst>
                </a:gridCol>
                <a:gridCol w="1964267">
                  <a:extLst>
                    <a:ext uri="{9D8B030D-6E8A-4147-A177-3AD203B41FA5}">
                      <a16:colId xmlns:a16="http://schemas.microsoft.com/office/drawing/2014/main" val="20001"/>
                    </a:ext>
                  </a:extLst>
                </a:gridCol>
              </a:tblGrid>
              <a:tr h="487892">
                <a:tc>
                  <a:txBody>
                    <a:bodyPr/>
                    <a:lstStyle/>
                    <a:p>
                      <a:pPr algn="ctr"/>
                      <a:r>
                        <a:rPr lang="en-US" sz="2100" dirty="0"/>
                        <a:t>IP Address</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100" dirty="0"/>
                        <a:t>Next-hop</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494507">
                <a:tc>
                  <a:txBody>
                    <a:bodyPr/>
                    <a:lstStyle/>
                    <a:p>
                      <a:pPr algn="ctr"/>
                      <a:r>
                        <a:rPr lang="en-US" sz="2400" dirty="0"/>
                        <a:t>A</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aseline="0" dirty="0"/>
                        <a:t>R1</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extLst>
                  <a:ext uri="{0D108BD9-81ED-4DB2-BD59-A6C34878D82A}">
                    <a16:rowId xmlns:a16="http://schemas.microsoft.com/office/drawing/2014/main" val="10001"/>
                  </a:ext>
                </a:extLst>
              </a:tr>
              <a:tr h="494507">
                <a:tc>
                  <a:txBody>
                    <a:bodyPr/>
                    <a:lstStyle/>
                    <a:p>
                      <a:pPr algn="ctr"/>
                      <a:r>
                        <a:rPr lang="en-US" sz="2400" dirty="0"/>
                        <a:t>B</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a:t>R4</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extLst>
                  <a:ext uri="{0D108BD9-81ED-4DB2-BD59-A6C34878D82A}">
                    <a16:rowId xmlns:a16="http://schemas.microsoft.com/office/drawing/2014/main" val="10002"/>
                  </a:ext>
                </a:extLst>
              </a:tr>
              <a:tr h="494507">
                <a:tc>
                  <a:txBody>
                    <a:bodyPr/>
                    <a:lstStyle/>
                    <a:p>
                      <a:pPr algn="ctr"/>
                      <a:r>
                        <a:rPr lang="en-US" sz="2400" dirty="0"/>
                        <a:t>C</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a:t>R4</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extLst>
                  <a:ext uri="{0D108BD9-81ED-4DB2-BD59-A6C34878D82A}">
                    <a16:rowId xmlns:a16="http://schemas.microsoft.com/office/drawing/2014/main" val="10003"/>
                  </a:ext>
                </a:extLst>
              </a:tr>
              <a:tr h="494507">
                <a:tc>
                  <a:txBody>
                    <a:bodyPr/>
                    <a:lstStyle/>
                    <a:p>
                      <a:pPr algn="ctr"/>
                      <a:r>
                        <a:rPr lang="en-US" sz="2400" dirty="0"/>
                        <a:t>D</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a:t>R4</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56" name="Rectangle 55"/>
          <p:cNvSpPr/>
          <p:nvPr/>
        </p:nvSpPr>
        <p:spPr>
          <a:xfrm>
            <a:off x="5958531" y="2858839"/>
            <a:ext cx="3928533" cy="486280"/>
          </a:xfrm>
          <a:prstGeom prst="rect">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lIns="145134" tIns="72567" rIns="145134" bIns="72567" spcCol="0" rtlCol="0" anchor="ctr"/>
          <a:lstStyle/>
          <a:p>
            <a:pPr algn="ctr"/>
            <a:endParaRPr lang="en-US"/>
          </a:p>
        </p:txBody>
      </p:sp>
      <p:grpSp>
        <p:nvGrpSpPr>
          <p:cNvPr id="58" name="Group 57"/>
          <p:cNvGrpSpPr>
            <a:grpSpLocks/>
          </p:cNvGrpSpPr>
          <p:nvPr/>
        </p:nvGrpSpPr>
        <p:grpSpPr bwMode="auto">
          <a:xfrm>
            <a:off x="10789358" y="5103696"/>
            <a:ext cx="1364706" cy="2438400"/>
            <a:chOff x="-663418" y="3953872"/>
            <a:chExt cx="788987" cy="1828800"/>
          </a:xfrm>
        </p:grpSpPr>
        <p:cxnSp>
          <p:nvCxnSpPr>
            <p:cNvPr id="60" name="Straight Connector 59"/>
            <p:cNvCxnSpPr/>
            <p:nvPr/>
          </p:nvCxnSpPr>
          <p:spPr bwMode="auto">
            <a:xfrm>
              <a:off x="-663418" y="5020672"/>
              <a:ext cx="788987" cy="7620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2" name="Straight Connector 61"/>
            <p:cNvCxnSpPr/>
            <p:nvPr/>
          </p:nvCxnSpPr>
          <p:spPr bwMode="auto">
            <a:xfrm flipV="1">
              <a:off x="-544309" y="3953872"/>
              <a:ext cx="669878" cy="7620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aphicFrame>
        <p:nvGraphicFramePr>
          <p:cNvPr id="65" name="Table 64"/>
          <p:cNvGraphicFramePr>
            <a:graphicFrameLocks noGrp="1"/>
          </p:cNvGraphicFramePr>
          <p:nvPr/>
        </p:nvGraphicFramePr>
        <p:xfrm>
          <a:off x="12154062" y="5103697"/>
          <a:ext cx="3928534" cy="2465920"/>
        </p:xfrm>
        <a:graphic>
          <a:graphicData uri="http://schemas.openxmlformats.org/drawingml/2006/table">
            <a:tbl>
              <a:tblPr firstRow="1" bandRow="1">
                <a:tableStyleId>{D27102A9-8310-4765-A935-A1911B00CA55}</a:tableStyleId>
              </a:tblPr>
              <a:tblGrid>
                <a:gridCol w="1964267">
                  <a:extLst>
                    <a:ext uri="{9D8B030D-6E8A-4147-A177-3AD203B41FA5}">
                      <a16:colId xmlns:a16="http://schemas.microsoft.com/office/drawing/2014/main" val="20000"/>
                    </a:ext>
                  </a:extLst>
                </a:gridCol>
                <a:gridCol w="1964267">
                  <a:extLst>
                    <a:ext uri="{9D8B030D-6E8A-4147-A177-3AD203B41FA5}">
                      <a16:colId xmlns:a16="http://schemas.microsoft.com/office/drawing/2014/main" val="20001"/>
                    </a:ext>
                  </a:extLst>
                </a:gridCol>
              </a:tblGrid>
              <a:tr h="487892">
                <a:tc>
                  <a:txBody>
                    <a:bodyPr/>
                    <a:lstStyle/>
                    <a:p>
                      <a:pPr algn="ctr"/>
                      <a:r>
                        <a:rPr lang="en-US" sz="2100" dirty="0"/>
                        <a:t>IP Address</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100" dirty="0"/>
                        <a:t>Next-hop</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494507">
                <a:tc>
                  <a:txBody>
                    <a:bodyPr/>
                    <a:lstStyle/>
                    <a:p>
                      <a:pPr algn="ctr"/>
                      <a:r>
                        <a:rPr lang="en-US" sz="2400" dirty="0"/>
                        <a:t>A</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aseline="0" dirty="0"/>
                        <a:t>R3</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extLst>
                  <a:ext uri="{0D108BD9-81ED-4DB2-BD59-A6C34878D82A}">
                    <a16:rowId xmlns:a16="http://schemas.microsoft.com/office/drawing/2014/main" val="10001"/>
                  </a:ext>
                </a:extLst>
              </a:tr>
              <a:tr h="494507">
                <a:tc>
                  <a:txBody>
                    <a:bodyPr/>
                    <a:lstStyle/>
                    <a:p>
                      <a:pPr algn="ctr"/>
                      <a:r>
                        <a:rPr lang="en-US" sz="2400" dirty="0"/>
                        <a:t>B</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a:t>B</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extLst>
                  <a:ext uri="{0D108BD9-81ED-4DB2-BD59-A6C34878D82A}">
                    <a16:rowId xmlns:a16="http://schemas.microsoft.com/office/drawing/2014/main" val="10002"/>
                  </a:ext>
                </a:extLst>
              </a:tr>
              <a:tr h="494507">
                <a:tc>
                  <a:txBody>
                    <a:bodyPr/>
                    <a:lstStyle/>
                    <a:p>
                      <a:pPr algn="ctr"/>
                      <a:r>
                        <a:rPr lang="en-US" sz="2400" dirty="0"/>
                        <a:t>C</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a:t>R3</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extLst>
                  <a:ext uri="{0D108BD9-81ED-4DB2-BD59-A6C34878D82A}">
                    <a16:rowId xmlns:a16="http://schemas.microsoft.com/office/drawing/2014/main" val="10003"/>
                  </a:ext>
                </a:extLst>
              </a:tr>
              <a:tr h="494507">
                <a:tc>
                  <a:txBody>
                    <a:bodyPr/>
                    <a:lstStyle/>
                    <a:p>
                      <a:pPr algn="ctr"/>
                      <a:r>
                        <a:rPr lang="en-US" sz="2400" dirty="0"/>
                        <a:t>D</a:t>
                      </a:r>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a:t>R3</a:t>
                      </a:r>
                      <a:endParaRPr lang="en-US" sz="2400" baseline="-25000" dirty="0"/>
                    </a:p>
                  </a:txBody>
                  <a:tcPr marL="162560" marR="162560" marT="60987" marB="6098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66" name="Rectangle 65"/>
          <p:cNvSpPr/>
          <p:nvPr/>
        </p:nvSpPr>
        <p:spPr>
          <a:xfrm>
            <a:off x="12154062" y="6077311"/>
            <a:ext cx="3928533" cy="486280"/>
          </a:xfrm>
          <a:prstGeom prst="rect">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lIns="145134" tIns="72567" rIns="145134" bIns="72567" spcCol="0" rtlCol="0" anchor="ctr"/>
          <a:lstStyle/>
          <a:p>
            <a:pPr algn="ctr"/>
            <a:endParaRPr lang="en-US"/>
          </a:p>
        </p:txBody>
      </p:sp>
      <p:sp>
        <p:nvSpPr>
          <p:cNvPr id="68" name="Can 67"/>
          <p:cNvSpPr/>
          <p:nvPr/>
        </p:nvSpPr>
        <p:spPr>
          <a:xfrm>
            <a:off x="4470400" y="5949305"/>
            <a:ext cx="1441428" cy="61586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lIns="101599" tIns="50799" rIns="101599" bIns="50799" rtlCol="0" anchor="ctr"/>
          <a:lstStyle/>
          <a:p>
            <a:pPr algn="ctr"/>
            <a:endParaRPr lang="en-US"/>
          </a:p>
        </p:txBody>
      </p:sp>
      <p:sp>
        <p:nvSpPr>
          <p:cNvPr id="69" name="Can 68"/>
          <p:cNvSpPr/>
          <p:nvPr/>
        </p:nvSpPr>
        <p:spPr>
          <a:xfrm>
            <a:off x="7232999" y="4786280"/>
            <a:ext cx="1441428" cy="61586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lIns="101599" tIns="50799" rIns="101599" bIns="50799" rtlCol="0" anchor="ctr"/>
          <a:lstStyle/>
          <a:p>
            <a:pPr algn="ctr"/>
            <a:endParaRPr lang="en-US"/>
          </a:p>
        </p:txBody>
      </p:sp>
      <p:sp>
        <p:nvSpPr>
          <p:cNvPr id="70" name="Can 69"/>
          <p:cNvSpPr/>
          <p:nvPr/>
        </p:nvSpPr>
        <p:spPr>
          <a:xfrm>
            <a:off x="9553953" y="6081319"/>
            <a:ext cx="1441428" cy="61586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lIns="101599" tIns="50799" rIns="101599" bIns="50799" rtlCol="0" anchor="ctr"/>
          <a:lstStyle/>
          <a:p>
            <a:pPr algn="ctr"/>
            <a:endParaRPr lang="en-US"/>
          </a:p>
        </p:txBody>
      </p:sp>
      <p:sp>
        <p:nvSpPr>
          <p:cNvPr id="71" name="Can 70"/>
          <p:cNvSpPr/>
          <p:nvPr/>
        </p:nvSpPr>
        <p:spPr>
          <a:xfrm>
            <a:off x="7300148" y="6565172"/>
            <a:ext cx="1441428" cy="615867"/>
          </a:xfrm>
          <a:prstGeom prst="can">
            <a:avLst>
              <a:gd name="adj" fmla="val 50000"/>
            </a:avLst>
          </a:prstGeom>
          <a:solidFill>
            <a:schemeClr val="bg1"/>
          </a:solidFill>
          <a:ln w="28575" cmpd="sng">
            <a:solidFill>
              <a:schemeClr val="tx1"/>
            </a:solidFill>
          </a:ln>
        </p:spPr>
        <p:style>
          <a:lnRef idx="1">
            <a:schemeClr val="accent1"/>
          </a:lnRef>
          <a:fillRef idx="3">
            <a:schemeClr val="accent1"/>
          </a:fillRef>
          <a:effectRef idx="2">
            <a:schemeClr val="accent1"/>
          </a:effectRef>
          <a:fontRef idx="minor">
            <a:schemeClr val="lt1"/>
          </a:fontRef>
        </p:style>
        <p:txBody>
          <a:bodyPr lIns="101599" tIns="50799" rIns="101599" bIns="50799" rtlCol="0" anchor="ctr"/>
          <a:lstStyle/>
          <a:p>
            <a:pPr algn="ctr"/>
            <a:endParaRPr lang="en-US"/>
          </a:p>
        </p:txBody>
      </p:sp>
      <p:sp>
        <p:nvSpPr>
          <p:cNvPr id="7" name="TextBox 6"/>
          <p:cNvSpPr txBox="1"/>
          <p:nvPr/>
        </p:nvSpPr>
        <p:spPr bwMode="auto">
          <a:xfrm>
            <a:off x="4950729" y="6166964"/>
            <a:ext cx="516653" cy="441144"/>
          </a:xfrm>
          <a:prstGeom prst="rect">
            <a:avLst/>
          </a:prstGeom>
          <a:noFill/>
        </p:spPr>
        <p:txBody>
          <a:bodyPr wrap="none" lIns="101599" tIns="50799" rIns="101599" bIns="50799">
            <a:spAutoFit/>
          </a:bodyPr>
          <a:lstStyle/>
          <a:p>
            <a:pPr>
              <a:defRPr/>
            </a:pPr>
            <a:r>
              <a:rPr lang="en-US" sz="2200" dirty="0">
                <a:latin typeface="+mj-lt"/>
              </a:rPr>
              <a:t>R1</a:t>
            </a:r>
            <a:endParaRPr lang="en-US" sz="2200" baseline="-25000" dirty="0">
              <a:latin typeface="+mj-lt"/>
            </a:endParaRPr>
          </a:p>
        </p:txBody>
      </p:sp>
      <p:sp>
        <p:nvSpPr>
          <p:cNvPr id="34" name="TextBox 33"/>
          <p:cNvSpPr txBox="1"/>
          <p:nvPr/>
        </p:nvSpPr>
        <p:spPr bwMode="auto">
          <a:xfrm>
            <a:off x="7795630" y="5001258"/>
            <a:ext cx="516653" cy="441144"/>
          </a:xfrm>
          <a:prstGeom prst="rect">
            <a:avLst/>
          </a:prstGeom>
          <a:noFill/>
        </p:spPr>
        <p:txBody>
          <a:bodyPr wrap="none" lIns="101599" tIns="50799" rIns="101599" bIns="50799">
            <a:spAutoFit/>
          </a:bodyPr>
          <a:lstStyle/>
          <a:p>
            <a:pPr>
              <a:defRPr/>
            </a:pPr>
            <a:r>
              <a:rPr lang="en-US" sz="2200" dirty="0">
                <a:latin typeface="+mj-lt"/>
              </a:rPr>
              <a:t>R2</a:t>
            </a:r>
            <a:endParaRPr lang="en-US" sz="2200" baseline="-25000" dirty="0">
              <a:latin typeface="+mj-lt"/>
            </a:endParaRPr>
          </a:p>
        </p:txBody>
      </p:sp>
      <p:sp>
        <p:nvSpPr>
          <p:cNvPr id="35" name="TextBox 34"/>
          <p:cNvSpPr txBox="1"/>
          <p:nvPr/>
        </p:nvSpPr>
        <p:spPr bwMode="auto">
          <a:xfrm>
            <a:off x="10050484" y="6311284"/>
            <a:ext cx="516653" cy="441144"/>
          </a:xfrm>
          <a:prstGeom prst="rect">
            <a:avLst/>
          </a:prstGeom>
          <a:noFill/>
        </p:spPr>
        <p:txBody>
          <a:bodyPr wrap="none" lIns="101599" tIns="50799" rIns="101599" bIns="50799">
            <a:spAutoFit/>
          </a:bodyPr>
          <a:lstStyle/>
          <a:p>
            <a:pPr>
              <a:defRPr/>
            </a:pPr>
            <a:r>
              <a:rPr lang="en-US" sz="2200" dirty="0">
                <a:latin typeface="+mj-lt"/>
              </a:rPr>
              <a:t>R4</a:t>
            </a:r>
            <a:endParaRPr lang="en-US" sz="2200" baseline="-25000" dirty="0">
              <a:latin typeface="+mj-lt"/>
            </a:endParaRPr>
          </a:p>
        </p:txBody>
      </p:sp>
      <p:sp>
        <p:nvSpPr>
          <p:cNvPr id="37" name="TextBox 36"/>
          <p:cNvSpPr txBox="1"/>
          <p:nvPr/>
        </p:nvSpPr>
        <p:spPr bwMode="auto">
          <a:xfrm>
            <a:off x="7708142" y="6776564"/>
            <a:ext cx="516653" cy="441144"/>
          </a:xfrm>
          <a:prstGeom prst="rect">
            <a:avLst/>
          </a:prstGeom>
          <a:noFill/>
        </p:spPr>
        <p:txBody>
          <a:bodyPr wrap="none" lIns="101599" tIns="50799" rIns="101599" bIns="50799">
            <a:spAutoFit/>
          </a:bodyPr>
          <a:lstStyle/>
          <a:p>
            <a:pPr>
              <a:defRPr/>
            </a:pPr>
            <a:r>
              <a:rPr lang="en-US" sz="2200" dirty="0">
                <a:latin typeface="+mj-lt"/>
              </a:rPr>
              <a:t>R3</a:t>
            </a:r>
            <a:endParaRPr lang="en-US" sz="2200" baseline="-25000" dirty="0">
              <a:latin typeface="+mj-lt"/>
            </a:endParaRPr>
          </a:p>
        </p:txBody>
      </p:sp>
      <p:grpSp>
        <p:nvGrpSpPr>
          <p:cNvPr id="26" name="Group 25"/>
          <p:cNvGrpSpPr>
            <a:grpSpLocks/>
          </p:cNvGrpSpPr>
          <p:nvPr/>
        </p:nvGrpSpPr>
        <p:grpSpPr bwMode="auto">
          <a:xfrm>
            <a:off x="2980267" y="3071696"/>
            <a:ext cx="1625600" cy="508000"/>
            <a:chOff x="0" y="3429000"/>
            <a:chExt cx="2209800" cy="381000"/>
          </a:xfrm>
        </p:grpSpPr>
        <p:sp>
          <p:nvSpPr>
            <p:cNvPr id="32" name="Rectangle 31"/>
            <p:cNvSpPr/>
            <p:nvPr/>
          </p:nvSpPr>
          <p:spPr bwMode="auto">
            <a:xfrm>
              <a:off x="0" y="3429000"/>
              <a:ext cx="1599804" cy="381000"/>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lgn="ctr">
                <a:defRPr/>
              </a:pPr>
              <a:r>
                <a:rPr lang="en-US" sz="2600" dirty="0">
                  <a:solidFill>
                    <a:schemeClr val="tx1"/>
                  </a:solidFill>
                  <a:latin typeface="+mj-lt"/>
                  <a:ea typeface="ＭＳ Ｐゴシック" charset="0"/>
                </a:rPr>
                <a:t>Data</a:t>
              </a:r>
            </a:p>
          </p:txBody>
        </p:sp>
        <p:sp>
          <p:nvSpPr>
            <p:cNvPr id="33" name="Rectangle 32"/>
            <p:cNvSpPr/>
            <p:nvPr/>
          </p:nvSpPr>
          <p:spPr bwMode="auto">
            <a:xfrm>
              <a:off x="1599804" y="3429000"/>
              <a:ext cx="609996" cy="381000"/>
            </a:xfrm>
            <a:prstGeom prst="rect">
              <a:avLst/>
            </a:prstGeom>
            <a:solidFill>
              <a:srgbClr val="FF6600"/>
            </a:solid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lgn="ctr">
                <a:defRPr/>
              </a:pPr>
              <a:r>
                <a:rPr lang="en-US" sz="2600" dirty="0">
                  <a:solidFill>
                    <a:schemeClr val="tx1"/>
                  </a:solidFill>
                  <a:latin typeface="+mj-lt"/>
                  <a:ea typeface="ＭＳ Ｐゴシック" charset="0"/>
                </a:rPr>
                <a:t>B</a:t>
              </a:r>
            </a:p>
          </p:txBody>
        </p:sp>
      </p:grpSp>
    </p:spTree>
    <p:extLst>
      <p:ext uri="{BB962C8B-B14F-4D97-AF65-F5344CB8AC3E}">
        <p14:creationId xmlns:p14="http://schemas.microsoft.com/office/powerpoint/2010/main" val="19915073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nodeType="afterGroup">
                            <p:stCondLst>
                              <p:cond delay="0"/>
                            </p:stCondLst>
                            <p:childTnLst>
                              <p:par>
                                <p:cTn id="9" presetID="1" presetClass="entr" presetSubtype="0" fill="hold" nodeType="click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0" presetClass="path" presetSubtype="0" accel="50000" decel="50000" fill="hold" nodeType="clickEffect">
                                  <p:stCondLst>
                                    <p:cond delay="0"/>
                                  </p:stCondLst>
                                  <p:childTnLst>
                                    <p:animMotion origin="layout" path="M 3.33333E-6 -5.55556E-6 L 0.08333 0.32222 " pathEditMode="relative" ptsTypes="AA">
                                      <p:cBhvr>
                                        <p:cTn id="14" dur="1000" fill="hold"/>
                                        <p:tgtEl>
                                          <p:spTgt spid="26"/>
                                        </p:tgtEl>
                                        <p:attrNameLst>
                                          <p:attrName>ppt_x</p:attrName>
                                          <p:attrName>ppt_y</p:attrName>
                                        </p:attrNameLst>
                                      </p:cBhvr>
                                    </p:animMotion>
                                  </p:childTnLst>
                                </p:cTn>
                              </p:par>
                            </p:childTnLst>
                          </p:cTn>
                        </p:par>
                        <p:par>
                          <p:cTn id="15" fill="hold" nodeType="afterGroup">
                            <p:stCondLst>
                              <p:cond delay="1000"/>
                            </p:stCondLst>
                            <p:childTnLst>
                              <p:par>
                                <p:cTn id="16" presetID="1" presetClass="entr" presetSubtype="0" fill="hold" nodeType="afterEffect">
                                  <p:stCondLst>
                                    <p:cond delay="0"/>
                                  </p:stCondLst>
                                  <p:childTnLst>
                                    <p:set>
                                      <p:cBhvr>
                                        <p:cTn id="17" dur="1" fill="hold">
                                          <p:stCondLst>
                                            <p:cond delay="0"/>
                                          </p:stCondLst>
                                        </p:cTn>
                                        <p:tgtEl>
                                          <p:spTgt spid="19"/>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par>
                    <p:cTn id="20" fill="hold" nodeType="clickPar">
                      <p:stCondLst>
                        <p:cond delay="indefinite"/>
                      </p:stCondLst>
                      <p:childTnLst>
                        <p:par>
                          <p:cTn id="21" fill="hold" nodeType="withGroup">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0" presetClass="path" presetSubtype="0" accel="50000" decel="50000" fill="hold" nodeType="clickEffect">
                                  <p:stCondLst>
                                    <p:cond delay="0"/>
                                  </p:stCondLst>
                                  <p:childTnLst>
                                    <p:animMotion origin="layout" path="M 0.08334 0.32246 L 0.25001 0.18912 " pathEditMode="relative" ptsTypes="AA">
                                      <p:cBhvr>
                                        <p:cTn id="27" dur="1000" fill="hold"/>
                                        <p:tgtEl>
                                          <p:spTgt spid="26"/>
                                        </p:tgtEl>
                                        <p:attrNameLst>
                                          <p:attrName>ppt_x</p:attrName>
                                          <p:attrName>ppt_y</p:attrName>
                                        </p:attrNameLst>
                                      </p:cBhvr>
                                    </p:animMotion>
                                  </p:childTnLst>
                                </p:cTn>
                              </p:par>
                            </p:childTnLst>
                          </p:cTn>
                        </p:par>
                        <p:par>
                          <p:cTn id="28" fill="hold">
                            <p:stCondLst>
                              <p:cond delay="1000"/>
                            </p:stCondLst>
                            <p:childTnLst>
                              <p:par>
                                <p:cTn id="29" presetID="1" presetClass="entr" presetSubtype="0" fill="hold" nodeType="after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0" presetClass="path" presetSubtype="0" accel="50000" decel="50000" fill="hold" nodeType="clickEffect">
                                  <p:stCondLst>
                                    <p:cond delay="0"/>
                                  </p:stCondLst>
                                  <p:childTnLst>
                                    <p:animMotion origin="layout" path="M 0.25 0.18912 L 0.4 0.32246 " pathEditMode="relative" ptsTypes="AA">
                                      <p:cBhvr>
                                        <p:cTn id="40" dur="1000" fill="hold"/>
                                        <p:tgtEl>
                                          <p:spTgt spid="26"/>
                                        </p:tgtEl>
                                        <p:attrNameLst>
                                          <p:attrName>ppt_x</p:attrName>
                                          <p:attrName>ppt_y</p:attrName>
                                        </p:attrNameLst>
                                      </p:cBhvr>
                                    </p:animMotion>
                                  </p:childTnLst>
                                </p:cTn>
                              </p:par>
                            </p:childTnLst>
                          </p:cTn>
                        </p:par>
                        <p:par>
                          <p:cTn id="41" fill="hold">
                            <p:stCondLst>
                              <p:cond delay="1000"/>
                            </p:stCondLst>
                            <p:childTnLst>
                              <p:par>
                                <p:cTn id="42" presetID="1" presetClass="entr" presetSubtype="0" fill="hold" nodeType="afterEffect">
                                  <p:stCondLst>
                                    <p:cond delay="0"/>
                                  </p:stCondLst>
                                  <p:childTnLst>
                                    <p:set>
                                      <p:cBhvr>
                                        <p:cTn id="43" dur="1" fill="hold">
                                          <p:stCondLst>
                                            <p:cond delay="0"/>
                                          </p:stCondLst>
                                        </p:cTn>
                                        <p:tgtEl>
                                          <p:spTgt spid="58"/>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65"/>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66"/>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0" presetClass="path" presetSubtype="0" accel="50000" decel="50000" fill="hold" nodeType="clickEffect">
                                  <p:stCondLst>
                                    <p:cond delay="0"/>
                                  </p:stCondLst>
                                  <p:childTnLst>
                                    <p:animMotion origin="layout" path="M 0.4 0.31667 L 0.50834 0.02778 " pathEditMode="relative" ptsTypes="AA">
                                      <p:cBhvr>
                                        <p:cTn id="53" dur="1000" fill="hold"/>
                                        <p:tgtEl>
                                          <p:spTgt spid="26"/>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6" grpId="0" animBg="1"/>
      <p:bldP spid="6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a:t>How do the routers </a:t>
            </a:r>
            <a:r>
              <a:rPr lang="en-US" b="1" dirty="0"/>
              <a:t>know</a:t>
            </a:r>
            <a:r>
              <a:rPr lang="en-US" dirty="0"/>
              <a:t> </a:t>
            </a:r>
            <a:br>
              <a:rPr lang="en-US" dirty="0"/>
            </a:br>
            <a:r>
              <a:rPr lang="en-US" dirty="0"/>
              <a:t>what forwarding table to use?</a:t>
            </a:r>
          </a:p>
        </p:txBody>
      </p:sp>
      <p:sp>
        <p:nvSpPr>
          <p:cNvPr id="2" name="TextBox 1">
            <a:extLst>
              <a:ext uri="{FF2B5EF4-FFF2-40B4-BE49-F238E27FC236}">
                <a16:creationId xmlns:a16="http://schemas.microsoft.com/office/drawing/2014/main" id="{8481515A-B962-5F43-B30B-4D8ADF17AF77}"/>
              </a:ext>
            </a:extLst>
          </p:cNvPr>
          <p:cNvSpPr txBox="1"/>
          <p:nvPr/>
        </p:nvSpPr>
        <p:spPr>
          <a:xfrm>
            <a:off x="4655094" y="5479995"/>
            <a:ext cx="6945812" cy="68736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rtl="0" latinLnBrk="1" hangingPunct="0"/>
            <a:r>
              <a:rPr lang="en-US" dirty="0">
                <a:solidFill>
                  <a:schemeClr val="accent1"/>
                </a:solidFill>
              </a:rPr>
              <a:t>What techniques can you think of?</a:t>
            </a:r>
            <a:endParaRPr kumimoji="0" lang="en-US" sz="3800" b="0" i="0" u="none" strike="noStrike" cap="none" spc="0" normalizeH="0" baseline="0" dirty="0">
              <a:ln>
                <a:noFill/>
              </a:ln>
              <a:solidFill>
                <a:schemeClr val="accent1"/>
              </a:solidFill>
              <a:effectLst/>
              <a:uFillTx/>
              <a:sym typeface="Gill Sans"/>
            </a:endParaRPr>
          </a:p>
        </p:txBody>
      </p:sp>
    </p:spTree>
    <p:extLst>
      <p:ext uri="{BB962C8B-B14F-4D97-AF65-F5344CB8AC3E}">
        <p14:creationId xmlns:p14="http://schemas.microsoft.com/office/powerpoint/2010/main" val="37446143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Calibri" panose="020F0502020204030204" pitchFamily="34" charset="0"/>
                <a:cs typeface="Calibri" panose="020F0502020204030204" pitchFamily="34" charset="0"/>
              </a:rPr>
              <a:t>Here are three ways</a:t>
            </a:r>
          </a:p>
        </p:txBody>
      </p:sp>
      <p:sp>
        <p:nvSpPr>
          <p:cNvPr id="5" name="Text Placeholder 4"/>
          <p:cNvSpPr>
            <a:spLocks noGrp="1"/>
          </p:cNvSpPr>
          <p:nvPr>
            <p:ph type="body" idx="1"/>
          </p:nvPr>
        </p:nvSpPr>
        <p:spPr>
          <a:xfrm>
            <a:off x="1072967" y="1874476"/>
            <a:ext cx="13992368" cy="5753100"/>
          </a:xfrm>
        </p:spPr>
        <p:txBody>
          <a:bodyPr/>
          <a:lstStyle/>
          <a:p>
            <a:pPr marL="1028700" indent="-711200">
              <a:buSzPct val="100000"/>
              <a:buFont typeface="+mj-lt"/>
              <a:buAutoNum type="arabicPeriod"/>
            </a:pPr>
            <a:r>
              <a:rPr lang="en-US" sz="4000" b="1" dirty="0">
                <a:latin typeface="Calibri" panose="020F0502020204030204" pitchFamily="34" charset="0"/>
                <a:cs typeface="Calibri" panose="020F0502020204030204" pitchFamily="34" charset="0"/>
              </a:rPr>
              <a:t>Flooding</a:t>
            </a:r>
            <a:r>
              <a:rPr lang="en-US" sz="4000" dirty="0">
                <a:latin typeface="Calibri" panose="020F0502020204030204" pitchFamily="34" charset="0"/>
                <a:cs typeface="Calibri" panose="020F0502020204030204" pitchFamily="34" charset="0"/>
              </a:rPr>
              <a:t>: Every router sends arriving packet to every neighbor</a:t>
            </a:r>
          </a:p>
          <a:p>
            <a:pPr marL="1028700" indent="-711200">
              <a:buSzPct val="100000"/>
              <a:buFont typeface="+mj-lt"/>
              <a:buAutoNum type="arabicPeriod"/>
            </a:pPr>
            <a:r>
              <a:rPr lang="en-US" sz="4000" b="1" dirty="0">
                <a:latin typeface="Calibri" panose="020F0502020204030204" pitchFamily="34" charset="0"/>
                <a:cs typeface="Calibri" panose="020F0502020204030204" pitchFamily="34" charset="0"/>
              </a:rPr>
              <a:t>Source Routing</a:t>
            </a:r>
            <a:r>
              <a:rPr lang="en-US" sz="4000" dirty="0">
                <a:latin typeface="Calibri" panose="020F0502020204030204" pitchFamily="34" charset="0"/>
                <a:cs typeface="Calibri" panose="020F0502020204030204" pitchFamily="34" charset="0"/>
              </a:rPr>
              <a:t>: End host lists the routers to visit along the way (in each packet)</a:t>
            </a:r>
          </a:p>
          <a:p>
            <a:pPr marL="1028700" indent="-711200">
              <a:buSzPct val="100000"/>
              <a:buFont typeface="+mj-lt"/>
              <a:buAutoNum type="arabicPeriod"/>
            </a:pPr>
            <a:r>
              <a:rPr lang="en-US" sz="4000" b="1" dirty="0">
                <a:latin typeface="Calibri" panose="020F0502020204030204" pitchFamily="34" charset="0"/>
                <a:cs typeface="Calibri" panose="020F0502020204030204" pitchFamily="34" charset="0"/>
              </a:rPr>
              <a:t>Distributed Algorithm</a:t>
            </a:r>
            <a:r>
              <a:rPr lang="en-US" sz="4000" dirty="0">
                <a:latin typeface="Calibri" panose="020F0502020204030204" pitchFamily="34" charset="0"/>
                <a:cs typeface="Calibri" panose="020F0502020204030204" pitchFamily="34" charset="0"/>
              </a:rPr>
              <a:t>: Routers talk to each other and construct forwarding tables using a clever algorithm</a:t>
            </a:r>
          </a:p>
        </p:txBody>
      </p:sp>
      <p:sp>
        <p:nvSpPr>
          <p:cNvPr id="6" name="Rounded Rectangle 5">
            <a:extLst>
              <a:ext uri="{FF2B5EF4-FFF2-40B4-BE49-F238E27FC236}">
                <a16:creationId xmlns:a16="http://schemas.microsoft.com/office/drawing/2014/main" id="{7C7E2C7F-9949-684F-81D2-86891EABD50D}"/>
              </a:ext>
            </a:extLst>
          </p:cNvPr>
          <p:cNvSpPr/>
          <p:nvPr/>
        </p:nvSpPr>
        <p:spPr>
          <a:xfrm>
            <a:off x="886796" y="4916156"/>
            <a:ext cx="13828192" cy="1729725"/>
          </a:xfrm>
          <a:prstGeom prst="roundRect">
            <a:avLst/>
          </a:prstGeom>
          <a:noFill/>
          <a:ln w="76200" cap="flat" cmpd="sng">
            <a:solidFill>
              <a:srgbClr val="FF6600"/>
            </a:solidFill>
            <a:prstDash val="solid"/>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7" name="TextBox 6">
            <a:extLst>
              <a:ext uri="{FF2B5EF4-FFF2-40B4-BE49-F238E27FC236}">
                <a16:creationId xmlns:a16="http://schemas.microsoft.com/office/drawing/2014/main" id="{F02A99A4-AF3A-8948-B453-09CD9A530909}"/>
              </a:ext>
            </a:extLst>
          </p:cNvPr>
          <p:cNvSpPr txBox="1"/>
          <p:nvPr/>
        </p:nvSpPr>
        <p:spPr>
          <a:xfrm>
            <a:off x="2637376" y="7117802"/>
            <a:ext cx="10863550" cy="77970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rgbClr val="FF0000"/>
                </a:solidFill>
                <a:effectLst/>
                <a:uFillTx/>
                <a:latin typeface="+mn-lt"/>
                <a:ea typeface="+mn-ea"/>
                <a:cs typeface="+mn-cs"/>
                <a:sym typeface="Gill Sans"/>
              </a:rPr>
              <a:t>You are going to figure this out on your own!!!</a:t>
            </a:r>
          </a:p>
        </p:txBody>
      </p:sp>
    </p:spTree>
    <p:extLst>
      <p:ext uri="{BB962C8B-B14F-4D97-AF65-F5344CB8AC3E}">
        <p14:creationId xmlns:p14="http://schemas.microsoft.com/office/powerpoint/2010/main" val="385753666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ctrTitle"/>
          </p:nvPr>
        </p:nvSpPr>
        <p:spPr/>
        <p:txBody>
          <a:bodyPr/>
          <a:lstStyle/>
          <a:p>
            <a:r>
              <a:rPr lang="en-US" b="1" dirty="0">
                <a:latin typeface="Helvetica" charset="0"/>
                <a:ea typeface="ＭＳ Ｐゴシック" charset="0"/>
                <a:cs typeface="ＭＳ Ｐゴシック" charset="0"/>
              </a:rPr>
              <a:t>Game</a:t>
            </a:r>
            <a:r>
              <a:rPr lang="en-US" dirty="0">
                <a:latin typeface="Helvetica" charset="0"/>
                <a:ea typeface="ＭＳ Ｐゴシック" charset="0"/>
                <a:cs typeface="ＭＳ Ｐゴシック" charset="0"/>
              </a:rPr>
              <a:t>: Routing Competition</a:t>
            </a:r>
          </a:p>
        </p:txBody>
      </p:sp>
    </p:spTree>
    <p:extLst>
      <p:ext uri="{BB962C8B-B14F-4D97-AF65-F5344CB8AC3E}">
        <p14:creationId xmlns:p14="http://schemas.microsoft.com/office/powerpoint/2010/main" val="210695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ctrTitle"/>
          </p:nvPr>
        </p:nvSpPr>
        <p:spPr/>
        <p:txBody>
          <a:bodyPr/>
          <a:lstStyle/>
          <a:p>
            <a:r>
              <a:rPr lang="en-US" dirty="0">
                <a:latin typeface="Helvetica" charset="0"/>
                <a:ea typeface="ＭＳ Ｐゴシック" charset="0"/>
                <a:cs typeface="ＭＳ Ｐゴシック" charset="0"/>
              </a:rPr>
              <a:t>Task 1</a:t>
            </a:r>
          </a:p>
        </p:txBody>
      </p:sp>
    </p:spTree>
    <p:extLst>
      <p:ext uri="{BB962C8B-B14F-4D97-AF65-F5344CB8AC3E}">
        <p14:creationId xmlns:p14="http://schemas.microsoft.com/office/powerpoint/2010/main" val="3326959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Rectangle 3"/>
          <p:cNvSpPr/>
          <p:nvPr/>
        </p:nvSpPr>
        <p:spPr>
          <a:xfrm>
            <a:off x="5558882" y="3325379"/>
            <a:ext cx="5479419" cy="2293166"/>
          </a:xfrm>
          <a:prstGeom prst="rect">
            <a:avLst/>
          </a:prstGeom>
          <a:solidFill>
            <a:srgbClr val="D975A7"/>
          </a:solidFill>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endParaRPr lang="en-US"/>
          </a:p>
        </p:txBody>
      </p:sp>
      <p:sp>
        <p:nvSpPr>
          <p:cNvPr id="6" name="TextBox 5"/>
          <p:cNvSpPr txBox="1"/>
          <p:nvPr/>
        </p:nvSpPr>
        <p:spPr>
          <a:xfrm>
            <a:off x="7942839" y="3474066"/>
            <a:ext cx="748083" cy="1223771"/>
          </a:xfrm>
          <a:prstGeom prst="rect">
            <a:avLst/>
          </a:prstGeom>
          <a:noFill/>
        </p:spPr>
        <p:txBody>
          <a:bodyPr wrap="none" lIns="145134" tIns="72567" rIns="145134" bIns="72567" rtlCol="0">
            <a:spAutoFit/>
          </a:bodyPr>
          <a:lstStyle/>
          <a:p>
            <a:r>
              <a:rPr lang="en-US" sz="7000" dirty="0"/>
              <a:t>5</a:t>
            </a:r>
          </a:p>
        </p:txBody>
      </p:sp>
      <p:sp>
        <p:nvSpPr>
          <p:cNvPr id="7" name="TextBox 6"/>
          <p:cNvSpPr txBox="1"/>
          <p:nvPr/>
        </p:nvSpPr>
        <p:spPr>
          <a:xfrm>
            <a:off x="7634910" y="4815191"/>
            <a:ext cx="1327362" cy="642416"/>
          </a:xfrm>
          <a:prstGeom prst="rect">
            <a:avLst/>
          </a:prstGeom>
          <a:noFill/>
        </p:spPr>
        <p:txBody>
          <a:bodyPr wrap="none" lIns="145134" tIns="72567" rIns="145134" bIns="72567" rtlCol="0">
            <a:spAutoFit/>
          </a:bodyPr>
          <a:lstStyle/>
          <a:p>
            <a:r>
              <a:rPr lang="en-US" sz="3200" dirty="0"/>
              <a:t>12, 19</a:t>
            </a:r>
          </a:p>
        </p:txBody>
      </p:sp>
      <p:sp>
        <p:nvSpPr>
          <p:cNvPr id="9" name="TextBox 8"/>
          <p:cNvSpPr txBox="1"/>
          <p:nvPr/>
        </p:nvSpPr>
        <p:spPr>
          <a:xfrm>
            <a:off x="2785846" y="1801392"/>
            <a:ext cx="3104771" cy="1500768"/>
          </a:xfrm>
          <a:prstGeom prst="rect">
            <a:avLst/>
          </a:prstGeom>
          <a:noFill/>
        </p:spPr>
        <p:txBody>
          <a:bodyPr wrap="none" lIns="145134" tIns="72567" rIns="145134" bIns="72567" rtlCol="0">
            <a:spAutoFit/>
          </a:bodyPr>
          <a:lstStyle/>
          <a:p>
            <a:pPr algn="ctr"/>
            <a:r>
              <a:rPr lang="en-US" sz="4400" dirty="0"/>
              <a:t>Your router</a:t>
            </a:r>
          </a:p>
          <a:p>
            <a:pPr algn="ctr"/>
            <a:r>
              <a:rPr lang="en-US" sz="4400" dirty="0"/>
              <a:t>ID</a:t>
            </a:r>
          </a:p>
        </p:txBody>
      </p:sp>
      <p:cxnSp>
        <p:nvCxnSpPr>
          <p:cNvPr id="11" name="Straight Arrow Connector 10"/>
          <p:cNvCxnSpPr>
            <a:cxnSpLocks/>
            <a:stCxn id="9" idx="3"/>
          </p:cNvCxnSpPr>
          <p:nvPr/>
        </p:nvCxnSpPr>
        <p:spPr>
          <a:xfrm>
            <a:off x="5890617" y="2551776"/>
            <a:ext cx="2052222" cy="135982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7834636" y="6324324"/>
            <a:ext cx="6342837" cy="823660"/>
          </a:xfrm>
          <a:prstGeom prst="rect">
            <a:avLst/>
          </a:prstGeom>
          <a:noFill/>
        </p:spPr>
        <p:txBody>
          <a:bodyPr wrap="none" lIns="145134" tIns="72567" rIns="145134" bIns="72567" rtlCol="0">
            <a:spAutoFit/>
          </a:bodyPr>
          <a:lstStyle/>
          <a:p>
            <a:pPr algn="ctr"/>
            <a:r>
              <a:rPr lang="en-US" sz="4400" dirty="0"/>
              <a:t>The IDs of your neighbors</a:t>
            </a:r>
          </a:p>
        </p:txBody>
      </p:sp>
      <p:cxnSp>
        <p:nvCxnSpPr>
          <p:cNvPr id="13" name="Straight Arrow Connector 12"/>
          <p:cNvCxnSpPr>
            <a:cxnSpLocks/>
          </p:cNvCxnSpPr>
          <p:nvPr/>
        </p:nvCxnSpPr>
        <p:spPr>
          <a:xfrm flipH="1" flipV="1">
            <a:off x="9056634" y="5136399"/>
            <a:ext cx="707608" cy="125574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5236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59417" y="137858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a:t>
            </a:r>
          </a:p>
        </p:txBody>
      </p:sp>
      <p:sp>
        <p:nvSpPr>
          <p:cNvPr id="11" name="Rectangle 10"/>
          <p:cNvSpPr/>
          <p:nvPr/>
        </p:nvSpPr>
        <p:spPr>
          <a:xfrm>
            <a:off x="4593976" y="137858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3</a:t>
            </a:r>
          </a:p>
        </p:txBody>
      </p:sp>
      <p:sp>
        <p:nvSpPr>
          <p:cNvPr id="20" name="Rectangle 19"/>
          <p:cNvSpPr/>
          <p:nvPr/>
        </p:nvSpPr>
        <p:spPr>
          <a:xfrm>
            <a:off x="6528534" y="137858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4</a:t>
            </a:r>
          </a:p>
        </p:txBody>
      </p:sp>
      <p:sp>
        <p:nvSpPr>
          <p:cNvPr id="22" name="Rectangle 21"/>
          <p:cNvSpPr/>
          <p:nvPr/>
        </p:nvSpPr>
        <p:spPr>
          <a:xfrm>
            <a:off x="8463092" y="137858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5</a:t>
            </a:r>
          </a:p>
        </p:txBody>
      </p:sp>
      <p:sp>
        <p:nvSpPr>
          <p:cNvPr id="24" name="Rectangle 23"/>
          <p:cNvSpPr/>
          <p:nvPr/>
        </p:nvSpPr>
        <p:spPr>
          <a:xfrm>
            <a:off x="10397650" y="137858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6</a:t>
            </a:r>
          </a:p>
        </p:txBody>
      </p:sp>
      <p:sp>
        <p:nvSpPr>
          <p:cNvPr id="26" name="Rectangle 25"/>
          <p:cNvSpPr/>
          <p:nvPr/>
        </p:nvSpPr>
        <p:spPr>
          <a:xfrm>
            <a:off x="12332208" y="137858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7</a:t>
            </a:r>
          </a:p>
        </p:txBody>
      </p:sp>
      <p:sp>
        <p:nvSpPr>
          <p:cNvPr id="30" name="Rectangle 29"/>
          <p:cNvSpPr/>
          <p:nvPr/>
        </p:nvSpPr>
        <p:spPr>
          <a:xfrm>
            <a:off x="14259630" y="137858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8</a:t>
            </a:r>
          </a:p>
        </p:txBody>
      </p:sp>
      <p:sp>
        <p:nvSpPr>
          <p:cNvPr id="34" name="Rectangle 33"/>
          <p:cNvSpPr/>
          <p:nvPr/>
        </p:nvSpPr>
        <p:spPr>
          <a:xfrm>
            <a:off x="753375" y="1378586"/>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a:t>
            </a:r>
          </a:p>
        </p:txBody>
      </p:sp>
      <p:sp>
        <p:nvSpPr>
          <p:cNvPr id="36" name="Rectangle 35"/>
          <p:cNvSpPr/>
          <p:nvPr/>
        </p:nvSpPr>
        <p:spPr>
          <a:xfrm>
            <a:off x="2659417" y="297210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15</a:t>
            </a:r>
          </a:p>
        </p:txBody>
      </p:sp>
      <p:sp>
        <p:nvSpPr>
          <p:cNvPr id="37" name="Rectangle 36"/>
          <p:cNvSpPr/>
          <p:nvPr/>
        </p:nvSpPr>
        <p:spPr>
          <a:xfrm>
            <a:off x="4593976" y="297210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14</a:t>
            </a:r>
          </a:p>
        </p:txBody>
      </p:sp>
      <p:cxnSp>
        <p:nvCxnSpPr>
          <p:cNvPr id="38" name="Straight Arrow Connector 37"/>
          <p:cNvCxnSpPr>
            <a:stCxn id="36" idx="3"/>
            <a:endCxn id="37" idx="1"/>
          </p:cNvCxnSpPr>
          <p:nvPr/>
        </p:nvCxnSpPr>
        <p:spPr>
          <a:xfrm>
            <a:off x="3802571" y="332108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39" name="Rectangle 38"/>
          <p:cNvSpPr/>
          <p:nvPr/>
        </p:nvSpPr>
        <p:spPr>
          <a:xfrm>
            <a:off x="6528534" y="297210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13</a:t>
            </a:r>
          </a:p>
        </p:txBody>
      </p:sp>
      <p:cxnSp>
        <p:nvCxnSpPr>
          <p:cNvPr id="40" name="Straight Arrow Connector 39"/>
          <p:cNvCxnSpPr>
            <a:endCxn id="39" idx="1"/>
          </p:cNvCxnSpPr>
          <p:nvPr/>
        </p:nvCxnSpPr>
        <p:spPr>
          <a:xfrm>
            <a:off x="5737130" y="332108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8463092" y="297210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12</a:t>
            </a:r>
          </a:p>
        </p:txBody>
      </p:sp>
      <p:cxnSp>
        <p:nvCxnSpPr>
          <p:cNvPr id="42" name="Straight Arrow Connector 41"/>
          <p:cNvCxnSpPr>
            <a:endCxn id="41" idx="1"/>
          </p:cNvCxnSpPr>
          <p:nvPr/>
        </p:nvCxnSpPr>
        <p:spPr>
          <a:xfrm>
            <a:off x="7671688" y="332108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3" name="Rectangle 42"/>
          <p:cNvSpPr/>
          <p:nvPr/>
        </p:nvSpPr>
        <p:spPr>
          <a:xfrm>
            <a:off x="10397650" y="297210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11</a:t>
            </a:r>
          </a:p>
        </p:txBody>
      </p:sp>
      <p:cxnSp>
        <p:nvCxnSpPr>
          <p:cNvPr id="44" name="Straight Arrow Connector 43"/>
          <p:cNvCxnSpPr>
            <a:endCxn id="43" idx="1"/>
          </p:cNvCxnSpPr>
          <p:nvPr/>
        </p:nvCxnSpPr>
        <p:spPr>
          <a:xfrm>
            <a:off x="9606247" y="332108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12332208" y="297210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10</a:t>
            </a:r>
          </a:p>
        </p:txBody>
      </p:sp>
      <p:cxnSp>
        <p:nvCxnSpPr>
          <p:cNvPr id="46" name="Straight Arrow Connector 45"/>
          <p:cNvCxnSpPr>
            <a:endCxn id="45" idx="1"/>
          </p:cNvCxnSpPr>
          <p:nvPr/>
        </p:nvCxnSpPr>
        <p:spPr>
          <a:xfrm>
            <a:off x="11540805" y="332108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14259630" y="297210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9</a:t>
            </a:r>
          </a:p>
        </p:txBody>
      </p:sp>
      <p:cxnSp>
        <p:nvCxnSpPr>
          <p:cNvPr id="48" name="Straight Arrow Connector 47"/>
          <p:cNvCxnSpPr>
            <a:endCxn id="47" idx="1"/>
          </p:cNvCxnSpPr>
          <p:nvPr/>
        </p:nvCxnSpPr>
        <p:spPr>
          <a:xfrm>
            <a:off x="13468227" y="332108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9" name="Rectangle 48"/>
          <p:cNvSpPr/>
          <p:nvPr/>
        </p:nvSpPr>
        <p:spPr>
          <a:xfrm>
            <a:off x="753375" y="2972102"/>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16</a:t>
            </a:r>
          </a:p>
        </p:txBody>
      </p:sp>
      <p:cxnSp>
        <p:nvCxnSpPr>
          <p:cNvPr id="50" name="Straight Arrow Connector 49"/>
          <p:cNvCxnSpPr/>
          <p:nvPr/>
        </p:nvCxnSpPr>
        <p:spPr>
          <a:xfrm>
            <a:off x="1896529" y="3321085"/>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1" name="Rectangle 50"/>
          <p:cNvSpPr/>
          <p:nvPr/>
        </p:nvSpPr>
        <p:spPr>
          <a:xfrm>
            <a:off x="2659417" y="456561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18</a:t>
            </a:r>
          </a:p>
        </p:txBody>
      </p:sp>
      <p:sp>
        <p:nvSpPr>
          <p:cNvPr id="52" name="Rectangle 51"/>
          <p:cNvSpPr/>
          <p:nvPr/>
        </p:nvSpPr>
        <p:spPr>
          <a:xfrm>
            <a:off x="4593976" y="456561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19</a:t>
            </a:r>
          </a:p>
        </p:txBody>
      </p:sp>
      <p:cxnSp>
        <p:nvCxnSpPr>
          <p:cNvPr id="53" name="Straight Arrow Connector 52"/>
          <p:cNvCxnSpPr>
            <a:stCxn id="51" idx="3"/>
            <a:endCxn id="52" idx="1"/>
          </p:cNvCxnSpPr>
          <p:nvPr/>
        </p:nvCxnSpPr>
        <p:spPr>
          <a:xfrm>
            <a:off x="3802571" y="491460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4" name="Rectangle 53"/>
          <p:cNvSpPr/>
          <p:nvPr/>
        </p:nvSpPr>
        <p:spPr>
          <a:xfrm>
            <a:off x="6528534" y="456561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20</a:t>
            </a:r>
          </a:p>
        </p:txBody>
      </p:sp>
      <p:cxnSp>
        <p:nvCxnSpPr>
          <p:cNvPr id="55" name="Straight Arrow Connector 54"/>
          <p:cNvCxnSpPr>
            <a:endCxn id="54" idx="1"/>
          </p:cNvCxnSpPr>
          <p:nvPr/>
        </p:nvCxnSpPr>
        <p:spPr>
          <a:xfrm>
            <a:off x="5737130" y="491460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a:off x="8463092" y="456561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21</a:t>
            </a:r>
          </a:p>
        </p:txBody>
      </p:sp>
      <p:cxnSp>
        <p:nvCxnSpPr>
          <p:cNvPr id="57" name="Straight Arrow Connector 56"/>
          <p:cNvCxnSpPr>
            <a:endCxn id="56" idx="1"/>
          </p:cNvCxnSpPr>
          <p:nvPr/>
        </p:nvCxnSpPr>
        <p:spPr>
          <a:xfrm>
            <a:off x="7671688" y="491460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10397650" y="456561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22</a:t>
            </a:r>
          </a:p>
        </p:txBody>
      </p:sp>
      <p:cxnSp>
        <p:nvCxnSpPr>
          <p:cNvPr id="59" name="Straight Arrow Connector 58"/>
          <p:cNvCxnSpPr>
            <a:endCxn id="58" idx="1"/>
          </p:cNvCxnSpPr>
          <p:nvPr/>
        </p:nvCxnSpPr>
        <p:spPr>
          <a:xfrm>
            <a:off x="9606247" y="491460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60" name="Rectangle 59"/>
          <p:cNvSpPr/>
          <p:nvPr/>
        </p:nvSpPr>
        <p:spPr>
          <a:xfrm>
            <a:off x="12332208" y="456561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23</a:t>
            </a:r>
          </a:p>
        </p:txBody>
      </p:sp>
      <p:cxnSp>
        <p:nvCxnSpPr>
          <p:cNvPr id="61" name="Straight Arrow Connector 60"/>
          <p:cNvCxnSpPr>
            <a:endCxn id="60" idx="1"/>
          </p:cNvCxnSpPr>
          <p:nvPr/>
        </p:nvCxnSpPr>
        <p:spPr>
          <a:xfrm>
            <a:off x="11540805" y="491460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62" name="Rectangle 61"/>
          <p:cNvSpPr/>
          <p:nvPr/>
        </p:nvSpPr>
        <p:spPr>
          <a:xfrm>
            <a:off x="14259630" y="456561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24</a:t>
            </a:r>
          </a:p>
        </p:txBody>
      </p:sp>
      <p:cxnSp>
        <p:nvCxnSpPr>
          <p:cNvPr id="63" name="Straight Arrow Connector 62"/>
          <p:cNvCxnSpPr>
            <a:endCxn id="62" idx="1"/>
          </p:cNvCxnSpPr>
          <p:nvPr/>
        </p:nvCxnSpPr>
        <p:spPr>
          <a:xfrm>
            <a:off x="13468227" y="491460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64" name="Rectangle 63"/>
          <p:cNvSpPr/>
          <p:nvPr/>
        </p:nvSpPr>
        <p:spPr>
          <a:xfrm>
            <a:off x="753375" y="4565618"/>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17</a:t>
            </a:r>
          </a:p>
        </p:txBody>
      </p:sp>
      <p:cxnSp>
        <p:nvCxnSpPr>
          <p:cNvPr id="65" name="Straight Arrow Connector 64"/>
          <p:cNvCxnSpPr/>
          <p:nvPr/>
        </p:nvCxnSpPr>
        <p:spPr>
          <a:xfrm>
            <a:off x="1896529" y="4914602"/>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14259630" y="6159134"/>
            <a:ext cx="1143153" cy="697967"/>
          </a:xfrm>
          <a:prstGeom prst="rect">
            <a:avLst/>
          </a:prstGeom>
          <a:solidFill>
            <a:srgbClr val="D975A7"/>
          </a:solidFill>
          <a:ln>
            <a:headEnd type="none"/>
            <a:tailEnd type="none"/>
          </a:ln>
        </p:spPr>
        <p:style>
          <a:lnRef idx="0">
            <a:schemeClr val="accent5"/>
          </a:lnRef>
          <a:fillRef idx="3">
            <a:schemeClr val="accent5"/>
          </a:fillRef>
          <a:effectRef idx="3">
            <a:schemeClr val="accent5"/>
          </a:effectRef>
          <a:fontRef idx="minor">
            <a:schemeClr val="lt1"/>
          </a:fontRef>
        </p:style>
        <p:txBody>
          <a:bodyPr lIns="145134" tIns="72567" rIns="145134" bIns="72567" rtlCol="0" anchor="ctr"/>
          <a:lstStyle/>
          <a:p>
            <a:pPr algn="ctr"/>
            <a:r>
              <a:rPr lang="en-US" sz="5700" dirty="0">
                <a:solidFill>
                  <a:schemeClr val="tx1"/>
                </a:solidFill>
              </a:rPr>
              <a:t>25</a:t>
            </a:r>
          </a:p>
        </p:txBody>
      </p:sp>
      <p:cxnSp>
        <p:nvCxnSpPr>
          <p:cNvPr id="81" name="Straight Arrow Connector 80"/>
          <p:cNvCxnSpPr>
            <a:stCxn id="30" idx="2"/>
            <a:endCxn id="47" idx="0"/>
          </p:cNvCxnSpPr>
          <p:nvPr/>
        </p:nvCxnSpPr>
        <p:spPr>
          <a:xfrm>
            <a:off x="14831207" y="2076552"/>
            <a:ext cx="0"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stCxn id="49" idx="2"/>
            <a:endCxn id="64" idx="0"/>
          </p:cNvCxnSpPr>
          <p:nvPr/>
        </p:nvCxnSpPr>
        <p:spPr>
          <a:xfrm>
            <a:off x="1324951" y="3670068"/>
            <a:ext cx="0"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90" name="Straight Arrow Connector 89"/>
          <p:cNvCxnSpPr>
            <a:stCxn id="62" idx="2"/>
            <a:endCxn id="77" idx="0"/>
          </p:cNvCxnSpPr>
          <p:nvPr/>
        </p:nvCxnSpPr>
        <p:spPr>
          <a:xfrm>
            <a:off x="14831207" y="5263584"/>
            <a:ext cx="0" cy="895549"/>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4" name="Oval 93"/>
          <p:cNvSpPr/>
          <p:nvPr/>
        </p:nvSpPr>
        <p:spPr>
          <a:xfrm>
            <a:off x="858653" y="768799"/>
            <a:ext cx="932596" cy="681082"/>
          </a:xfrm>
          <a:prstGeom prst="ellipse">
            <a:avLst/>
          </a:prstGeom>
          <a:solidFill>
            <a:srgbClr val="008000"/>
          </a:solidFill>
        </p:spPr>
        <p:style>
          <a:lnRef idx="1">
            <a:schemeClr val="accent1"/>
          </a:lnRef>
          <a:fillRef idx="3">
            <a:schemeClr val="accent1"/>
          </a:fillRef>
          <a:effectRef idx="2">
            <a:schemeClr val="accent1"/>
          </a:effectRef>
          <a:fontRef idx="minor">
            <a:schemeClr val="lt1"/>
          </a:fontRef>
        </p:style>
        <p:txBody>
          <a:bodyPr lIns="145134" tIns="72567" rIns="145134" bIns="72567" spcCol="0" rtlCol="0" anchor="ctr"/>
          <a:lstStyle/>
          <a:p>
            <a:pPr algn="ctr"/>
            <a:endParaRPr lang="en-US"/>
          </a:p>
        </p:txBody>
      </p:sp>
      <p:cxnSp>
        <p:nvCxnSpPr>
          <p:cNvPr id="112" name="Straight Arrow Connector 111"/>
          <p:cNvCxnSpPr/>
          <p:nvPr/>
        </p:nvCxnSpPr>
        <p:spPr>
          <a:xfrm>
            <a:off x="3774056" y="172400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3" name="Straight Arrow Connector 112"/>
          <p:cNvCxnSpPr/>
          <p:nvPr/>
        </p:nvCxnSpPr>
        <p:spPr>
          <a:xfrm>
            <a:off x="5708615" y="172400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4" name="Straight Arrow Connector 113"/>
          <p:cNvCxnSpPr/>
          <p:nvPr/>
        </p:nvCxnSpPr>
        <p:spPr>
          <a:xfrm>
            <a:off x="7643172" y="172400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5" name="Straight Arrow Connector 114"/>
          <p:cNvCxnSpPr/>
          <p:nvPr/>
        </p:nvCxnSpPr>
        <p:spPr>
          <a:xfrm>
            <a:off x="9577731" y="172400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6" name="Straight Arrow Connector 115"/>
          <p:cNvCxnSpPr/>
          <p:nvPr/>
        </p:nvCxnSpPr>
        <p:spPr>
          <a:xfrm>
            <a:off x="11512289" y="172400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7" name="Straight Arrow Connector 116"/>
          <p:cNvCxnSpPr/>
          <p:nvPr/>
        </p:nvCxnSpPr>
        <p:spPr>
          <a:xfrm>
            <a:off x="13439711" y="172400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18" name="Straight Arrow Connector 117"/>
          <p:cNvCxnSpPr/>
          <p:nvPr/>
        </p:nvCxnSpPr>
        <p:spPr>
          <a:xfrm>
            <a:off x="1868014" y="1724004"/>
            <a:ext cx="791404" cy="0"/>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18546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1208 0 " pathEditMode="relative" ptsTypes="AA">
                                      <p:cBhvr>
                                        <p:cTn id="6" dur="1000" fill="hold"/>
                                        <p:tgtEl>
                                          <p:spTgt spid="94"/>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1" nodeType="clickEffect">
                                  <p:stCondLst>
                                    <p:cond delay="0"/>
                                  </p:stCondLst>
                                  <p:childTnLst>
                                    <p:animMotion origin="layout" path="M 0.1208 -5.55556E-7 L 0.23642 -5.55556E-7 " pathEditMode="relative" rAng="0" ptsTypes="AA">
                                      <p:cBhvr>
                                        <p:cTn id="10" dur="1000" fill="hold"/>
                                        <p:tgtEl>
                                          <p:spTgt spid="94"/>
                                        </p:tgtEl>
                                        <p:attrNameLst>
                                          <p:attrName>ppt_x</p:attrName>
                                          <p:attrName>ppt_y</p:attrName>
                                        </p:attrNameLst>
                                      </p:cBhvr>
                                      <p:rCtr x="5781" y="0"/>
                                    </p:animMotion>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2" nodeType="clickEffect">
                                  <p:stCondLst>
                                    <p:cond delay="0"/>
                                  </p:stCondLst>
                                  <p:childTnLst>
                                    <p:animMotion origin="layout" path="M 0.23125 -5.55556E-7 C 0.47988 -0.01649 0.729 -0.03281 0.82705 0.00556 C 0.92519 0.04375 0.94853 0.18993 0.81982 0.22951 C 0.69101 0.2691 0.18955 0.2151 0.0541 0.24254 C -0.08116 0.26997 -0.11758 0.36823 0.00732 0.39427 C 0.13242 0.42049 0.66855 0.37656 0.80517 0.4 C 0.94169 0.42326 0.88447 0.47917 0.82705 0.53507 " pathEditMode="relative" rAng="0" ptsTypes="AAAAAAA">
                                      <p:cBhvr>
                                        <p:cTn id="14" dur="2000" fill="hold"/>
                                        <p:tgtEl>
                                          <p:spTgt spid="94"/>
                                        </p:tgtEl>
                                        <p:attrNameLst>
                                          <p:attrName>ppt_x</p:attrName>
                                          <p:attrName>ppt_y</p:attrName>
                                        </p:attrNameLst>
                                      </p:cBhvr>
                                      <p:rCtr x="18838" y="2585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animBg="1"/>
      <p:bldP spid="94" grpId="1" animBg="1"/>
      <p:bldP spid="94" grpId="2"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25400" cap="flat">
          <a:solidFill>
            <a:srgbClr val="000000"/>
          </a:solidFill>
          <a:prstDash val="solid"/>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461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46100" rtl="0" fontAlgn="auto" latinLnBrk="1" hangingPunct="0">
          <a:lnSpc>
            <a:spcPct val="100000"/>
          </a:lnSpc>
          <a:spcBef>
            <a:spcPts val="0"/>
          </a:spcBef>
          <a:spcAft>
            <a:spcPts val="0"/>
          </a:spcAft>
          <a:buClrTx/>
          <a:buSzTx/>
          <a:buFontTx/>
          <a:buNone/>
          <a:tabLst/>
          <a:defRPr kumimoji="0" sz="38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25400" cap="flat">
          <a:solidFill>
            <a:srgbClr val="000000"/>
          </a:solidFill>
          <a:prstDash val="solid"/>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461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46100" rtl="0" fontAlgn="auto" latinLnBrk="1" hangingPunct="0">
          <a:lnSpc>
            <a:spcPct val="100000"/>
          </a:lnSpc>
          <a:spcBef>
            <a:spcPts val="0"/>
          </a:spcBef>
          <a:spcAft>
            <a:spcPts val="0"/>
          </a:spcAft>
          <a:buClrTx/>
          <a:buSzTx/>
          <a:buFontTx/>
          <a:buNone/>
          <a:tabLst/>
          <a:defRPr kumimoji="0" sz="38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11359</TotalTime>
  <Words>1178</Words>
  <Application>Microsoft Macintosh PowerPoint</Application>
  <PresentationFormat>Custom</PresentationFormat>
  <Paragraphs>619</Paragraphs>
  <Slides>28</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Gill Sans</vt:lpstr>
      <vt:lpstr>Helvetica</vt:lpstr>
      <vt:lpstr>Lucida Grande</vt:lpstr>
      <vt:lpstr>Times New Roman</vt:lpstr>
      <vt:lpstr>White</vt:lpstr>
      <vt:lpstr>How packets find their way across the Internet</vt:lpstr>
      <vt:lpstr>Routers forward IP datagrams  one at a time</vt:lpstr>
      <vt:lpstr>The Internet forwards datagrams hop-by-hop</vt:lpstr>
      <vt:lpstr>How do the routers know  what forwarding table to use?</vt:lpstr>
      <vt:lpstr>Here are three ways</vt:lpstr>
      <vt:lpstr>Game: Routing Competition</vt:lpstr>
      <vt:lpstr>Task 1</vt:lpstr>
      <vt:lpstr>PowerPoint Presentation</vt:lpstr>
      <vt:lpstr>PowerPoint Presentation</vt:lpstr>
      <vt:lpstr>Task 2</vt:lpstr>
      <vt:lpstr>Find the shortest path</vt:lpstr>
      <vt:lpstr>Task 3</vt:lpstr>
      <vt:lpstr>In a real network, the routers don’t know what the network looks like.  This time, I won’t show you the network.</vt:lpstr>
      <vt:lpstr>PowerPoint Presentation</vt:lpstr>
      <vt:lpstr>Rules</vt:lpstr>
      <vt:lpstr>Task 3</vt:lpstr>
      <vt:lpstr>Pink Group</vt:lpstr>
      <vt:lpstr>Go!</vt:lpstr>
      <vt:lpstr>An algorithm to find the shortest path</vt:lpstr>
      <vt:lpstr>PowerPoint Presentation</vt:lpstr>
      <vt:lpstr>PowerPoint Presentation</vt:lpstr>
      <vt:lpstr>What if each link has a “cost”?</vt:lpstr>
      <vt:lpstr>PowerPoint Presentation</vt:lpstr>
      <vt:lpstr>Find lowest cost path to H</vt:lpstr>
      <vt:lpstr>Find lowest cost path to H</vt:lpstr>
      <vt:lpstr>Find the lowest cost path</vt:lpstr>
      <vt:lpstr>Solution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Networked Applications</dc:title>
  <cp:lastModifiedBy>Nick W McKeown</cp:lastModifiedBy>
  <cp:revision>111</cp:revision>
  <dcterms:modified xsi:type="dcterms:W3CDTF">2019-10-27T17:03:15Z</dcterms:modified>
</cp:coreProperties>
</file>